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2"/>
  </p:notesMasterIdLst>
  <p:sldIdLst>
    <p:sldId id="256" r:id="rId2"/>
    <p:sldId id="257" r:id="rId3"/>
    <p:sldId id="258" r:id="rId4"/>
    <p:sldId id="259" r:id="rId5"/>
    <p:sldId id="279" r:id="rId6"/>
    <p:sldId id="286" r:id="rId7"/>
    <p:sldId id="278" r:id="rId8"/>
    <p:sldId id="288" r:id="rId9"/>
    <p:sldId id="277" r:id="rId10"/>
    <p:sldId id="289" r:id="rId11"/>
    <p:sldId id="290" r:id="rId12"/>
    <p:sldId id="291" r:id="rId13"/>
    <p:sldId id="281" r:id="rId14"/>
    <p:sldId id="284" r:id="rId15"/>
    <p:sldId id="272" r:id="rId16"/>
    <p:sldId id="273" r:id="rId17"/>
    <p:sldId id="282" r:id="rId18"/>
    <p:sldId id="283" r:id="rId19"/>
    <p:sldId id="285" r:id="rId20"/>
    <p:sldId id="276" r:id="rId21"/>
  </p:sldIdLst>
  <p:sldSz cx="12192000" cy="6858000"/>
  <p:notesSz cx="6858000" cy="9144000"/>
  <p:embeddedFontLst>
    <p:embeddedFont>
      <p:font typeface="Dream-XinCuSongGB" panose="020B0604020202020204" charset="-122"/>
      <p:regular r:id="rId23"/>
    </p:embeddedFont>
    <p:embeddedFont>
      <p:font typeface="Source Han Sans" panose="020B0604020202020204" charset="-128"/>
      <p:regular r:id="rId24"/>
    </p:embeddedFont>
    <p:embeddedFont>
      <p:font typeface="Source Han Sans CN Bold" panose="020B0604020202020204" charset="-128"/>
      <p:regular r:id="rId25"/>
    </p:embeddedFont>
    <p:embeddedFont>
      <p:font typeface="Segoe UI Black" panose="020B0A02040204020203" pitchFamily="34" charset="0"/>
      <p:bold r:id="rId26"/>
      <p:boldItalic r:id="rId2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F3C9CA-9759-A560-F6E5-BBD8EF4028CE}" v="3" dt="2024-08-03T06:05:55.090"/>
    <p1510:client id="{43F260A8-2C71-6FB1-2458-DB351A790513}" v="45" dt="2024-08-03T05:38:10.3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16" autoAdjust="0"/>
    <p:restoredTop sz="86380" autoAdjust="0"/>
  </p:normalViewPr>
  <p:slideViewPr>
    <p:cSldViewPr>
      <p:cViewPr>
        <p:scale>
          <a:sx n="80" d="100"/>
          <a:sy n="80" d="100"/>
        </p:scale>
        <p:origin x="-706" y="-1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30354-AFFC-42CD-942E-254754C25EA6}" type="datetimeFigureOut">
              <a:rPr lang="zh-CN" altLang="en-US" smtClean="0"/>
              <a:t>2024/8/3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A01729-4FFF-4555-BA53-82B22BC37C62}" type="slidenum">
              <a:rPr lang="zh-CN" altLang="en-US" smtClean="0"/>
              <a:t>‹#›</a:t>
            </a:fld>
            <a:endParaRPr lang="zh-CN" altLang="en-US"/>
          </a:p>
        </p:txBody>
      </p:sp>
    </p:spTree>
    <p:extLst>
      <p:ext uri="{BB962C8B-B14F-4D97-AF65-F5344CB8AC3E}">
        <p14:creationId xmlns:p14="http://schemas.microsoft.com/office/powerpoint/2010/main" val="1831703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标题 1"/>
          <p:cNvSpPr txBox="1"/>
          <p:nvPr/>
        </p:nvSpPr>
        <p:spPr>
          <a:xfrm rot="168243">
            <a:off x="-1174955" y="446809"/>
            <a:ext cx="14541910" cy="839162"/>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60400" y="1130300"/>
            <a:ext cx="10858500" cy="5105400"/>
          </a:xfrm>
          <a:prstGeom prst="roundRect">
            <a:avLst>
              <a:gd name="adj" fmla="val 5966"/>
            </a:avLst>
          </a:prstGeom>
          <a:solidFill>
            <a:schemeClr val="bg1"/>
          </a:solidFill>
          <a:ln w="12700" cap="sq">
            <a:noFill/>
            <a:miter/>
          </a:ln>
          <a:effectLst>
            <a:outerShdw blurRad="254000" sx="102000" sy="102000" algn="ctr" rotWithShape="0">
              <a:srgbClr val="000000">
                <a:alpha val="20000"/>
              </a:srgb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1096090" y="1681292"/>
            <a:ext cx="466271" cy="466271"/>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739864" y="2048240"/>
            <a:ext cx="7330292" cy="2748912"/>
          </a:xfrm>
          <a:prstGeom prst="rect">
            <a:avLst/>
          </a:prstGeom>
          <a:noFill/>
          <a:ln w="12700" cap="sq">
            <a:noFill/>
            <a:miter/>
          </a:ln>
        </p:spPr>
        <p:txBody>
          <a:bodyPr vert="horz" wrap="square" lIns="0" tIns="0" rIns="0" bIns="0" rtlCol="0" anchor="ctr"/>
          <a:lstStyle/>
          <a:p>
            <a:r>
              <a:rPr kumimoji="1" lang="zh-CN" altLang="en-US" sz="4000" dirty="0">
                <a:ln w="12700">
                  <a:noFill/>
                </a:ln>
                <a:solidFill>
                  <a:schemeClr val="tx1">
                    <a:lumMod val="85000"/>
                    <a:lumOff val="15000"/>
                  </a:schemeClr>
                </a:solidFill>
                <a:latin typeface="Dream-XinCuSongGB"/>
                <a:ea typeface="Dream-XinCuSongGB"/>
                <a:cs typeface="Dream-XinCuSongGB"/>
              </a:rPr>
              <a:t>利用聊天记录生成日程安排系统</a:t>
            </a:r>
            <a:endParaRPr kumimoji="1" lang="en-US" altLang="zh-CN" sz="4000" dirty="0">
              <a:ln w="12700">
                <a:noFill/>
              </a:ln>
              <a:solidFill>
                <a:schemeClr val="tx1">
                  <a:lumMod val="85000"/>
                  <a:lumOff val="15000"/>
                </a:schemeClr>
              </a:solidFill>
              <a:latin typeface="Dream-XinCuSongGB"/>
              <a:ea typeface="Dream-XinCuSongGB"/>
              <a:cs typeface="Dream-XinCuSongGB"/>
            </a:endParaRPr>
          </a:p>
          <a:p>
            <a:r>
              <a:rPr kumimoji="1" lang="en-US" altLang="zh-CN" sz="4000" dirty="0" err="1">
                <a:ln w="12700">
                  <a:noFill/>
                </a:ln>
                <a:solidFill>
                  <a:schemeClr val="tx1">
                    <a:lumMod val="85000"/>
                    <a:lumOff val="15000"/>
                  </a:schemeClr>
                </a:solidFill>
                <a:latin typeface="Dream-XinCuSongGB"/>
                <a:ea typeface="Dream-XinCuSongGB"/>
                <a:cs typeface="Dream-XinCuSongGB"/>
              </a:rPr>
              <a:t>ChatToCalendar</a:t>
            </a:r>
            <a:endParaRPr kumimoji="1" lang="zh-CN" altLang="en-US" sz="4000" dirty="0">
              <a:ln w="12700">
                <a:noFill/>
              </a:ln>
              <a:solidFill>
                <a:schemeClr val="tx1">
                  <a:lumMod val="85000"/>
                  <a:lumOff val="15000"/>
                </a:schemeClr>
              </a:solidFill>
              <a:latin typeface="Dream-XinCuSongGB"/>
              <a:ea typeface="Dream-XinCuSongGB"/>
              <a:cs typeface="Dream-XinCuSongGB"/>
            </a:endParaRPr>
          </a:p>
        </p:txBody>
      </p:sp>
      <p:sp>
        <p:nvSpPr>
          <p:cNvPr id="6" name="标题 1"/>
          <p:cNvSpPr txBox="1"/>
          <p:nvPr/>
        </p:nvSpPr>
        <p:spPr>
          <a:xfrm>
            <a:off x="1852062" y="5038279"/>
            <a:ext cx="1938119" cy="462199"/>
          </a:xfrm>
          <a:prstGeom prst="roundRect">
            <a:avLst>
              <a:gd name="adj" fmla="val 50000"/>
            </a:avLst>
          </a:prstGeom>
          <a:solidFill>
            <a:schemeClr val="tx1">
              <a:lumMod val="85000"/>
              <a:lumOff val="15000"/>
            </a:schemeClr>
          </a:solidFill>
          <a:ln w="12700" cap="sq">
            <a:noFill/>
            <a:miter/>
          </a:ln>
        </p:spPr>
        <p:txBody>
          <a:bodyPr vert="horz" wrap="square" lIns="91440" tIns="45720" rIns="91440" bIns="45720" rtlCol="0" anchor="ctr"/>
          <a:lstStyle/>
          <a:p>
            <a:pPr algn="ctr"/>
            <a:r>
              <a:rPr kumimoji="1" lang="en-US" altLang="zh-CN" sz="2400" dirty="0">
                <a:solidFill>
                  <a:schemeClr val="bg1"/>
                </a:solidFill>
                <a:latin typeface="Segoe UI Black" panose="020B0A02040204020203" pitchFamily="34" charset="0"/>
                <a:ea typeface="Segoe UI Black" panose="020B0A02040204020203" pitchFamily="34" charset="0"/>
              </a:rPr>
              <a:t>Dreamer</a:t>
            </a:r>
            <a:endParaRPr kumimoji="1" lang="zh-CN" altLang="en-US" sz="2400" dirty="0">
              <a:solidFill>
                <a:schemeClr val="bg1"/>
              </a:solidFill>
              <a:latin typeface="Segoe UI Black" panose="020B0A02040204020203" pitchFamily="34" charset="0"/>
            </a:endParaRPr>
          </a:p>
        </p:txBody>
      </p:sp>
      <p:sp>
        <p:nvSpPr>
          <p:cNvPr id="8" name="标题 1"/>
          <p:cNvSpPr txBox="1"/>
          <p:nvPr/>
        </p:nvSpPr>
        <p:spPr>
          <a:xfrm>
            <a:off x="8842749" y="3472986"/>
            <a:ext cx="2347765" cy="2347765"/>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9560524" y="4233355"/>
            <a:ext cx="912214" cy="827027"/>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alpha val="80000"/>
            </a:schemeClr>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rot="19641779">
            <a:off x="6513456" y="5388232"/>
            <a:ext cx="6951354" cy="130944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grpSp>
        <p:nvGrpSpPr>
          <p:cNvPr id="13" name="组合 12"/>
          <p:cNvGrpSpPr/>
          <p:nvPr/>
        </p:nvGrpSpPr>
        <p:grpSpPr>
          <a:xfrm>
            <a:off x="61086" y="423146"/>
            <a:ext cx="3529176" cy="509805"/>
            <a:chOff x="61086" y="423146"/>
            <a:chExt cx="3529176" cy="509805"/>
          </a:xfrm>
        </p:grpSpPr>
        <p:sp>
          <p:nvSpPr>
            <p:cNvPr id="14" name="标题 1"/>
            <p:cNvSpPr txBox="1"/>
            <p:nvPr/>
          </p:nvSpPr>
          <p:spPr>
            <a:xfrm rot="13680000">
              <a:off x="109916" y="474340"/>
              <a:ext cx="244814" cy="240411"/>
            </a:xfrm>
            <a:prstGeom prst="corner">
              <a:avLst>
                <a:gd name="adj1" fmla="val 30000"/>
                <a:gd name="adj2" fmla="val 30000"/>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13680000">
              <a:off x="399616" y="489523"/>
              <a:ext cx="244814" cy="240411"/>
            </a:xfrm>
            <a:prstGeom prst="corner">
              <a:avLst>
                <a:gd name="adj1" fmla="val 30000"/>
                <a:gd name="adj2" fmla="val 30000"/>
              </a:avLst>
            </a:prstGeom>
            <a:solidFill>
              <a:schemeClr val="bg1">
                <a:lumMod val="100000"/>
                <a:alpha val="91818"/>
              </a:schemeClr>
            </a:solidFill>
            <a:ln w="12700" cap="sq">
              <a:noFill/>
              <a:miter/>
            </a:ln>
            <a:effectLst/>
          </p:spPr>
          <p:txBody>
            <a:bodyPr vert="horz" wrap="square" lIns="91440" tIns="45720" rIns="91440" bIns="45720" rtlCol="0" anchor="ctr"/>
            <a:lstStyle/>
            <a:p>
              <a:pPr algn="ctr"/>
              <a:endParaRPr kumimoji="1" lang="zh-CN" altLang="en-US"/>
            </a:p>
          </p:txBody>
        </p:sp>
        <p:sp>
          <p:nvSpPr>
            <p:cNvPr id="16" name="标题 1"/>
            <p:cNvSpPr txBox="1"/>
            <p:nvPr/>
          </p:nvSpPr>
          <p:spPr>
            <a:xfrm rot="13680000">
              <a:off x="689316" y="504705"/>
              <a:ext cx="244814" cy="240411"/>
            </a:xfrm>
            <a:prstGeom prst="corner">
              <a:avLst>
                <a:gd name="adj1" fmla="val 30000"/>
                <a:gd name="adj2" fmla="val 30000"/>
              </a:avLst>
            </a:prstGeom>
            <a:solidFill>
              <a:schemeClr val="bg1">
                <a:lumMod val="100000"/>
                <a:alpha val="83636"/>
              </a:schemeClr>
            </a:solidFill>
            <a:ln w="12700" cap="sq">
              <a:noFill/>
              <a:miter/>
            </a:ln>
            <a:effectLst/>
          </p:spPr>
          <p:txBody>
            <a:bodyPr vert="horz" wrap="square" lIns="91440" tIns="45720" rIns="91440" bIns="45720" rtlCol="0" anchor="ctr"/>
            <a:lstStyle/>
            <a:p>
              <a:pPr algn="ctr"/>
              <a:endParaRPr kumimoji="1" lang="zh-CN" altLang="en-US"/>
            </a:p>
          </p:txBody>
        </p:sp>
        <p:sp>
          <p:nvSpPr>
            <p:cNvPr id="17" name="标题 1"/>
            <p:cNvSpPr txBox="1"/>
            <p:nvPr/>
          </p:nvSpPr>
          <p:spPr>
            <a:xfrm rot="13680000">
              <a:off x="979017" y="519887"/>
              <a:ext cx="244814" cy="240411"/>
            </a:xfrm>
            <a:prstGeom prst="corner">
              <a:avLst>
                <a:gd name="adj1" fmla="val 30000"/>
                <a:gd name="adj2" fmla="val 30000"/>
              </a:avLst>
            </a:prstGeom>
            <a:solidFill>
              <a:schemeClr val="bg1">
                <a:lumMod val="100000"/>
                <a:alpha val="75455"/>
              </a:schemeClr>
            </a:solidFill>
            <a:ln w="12700" cap="sq">
              <a:noFill/>
              <a:miter/>
            </a:ln>
            <a:effectLst/>
          </p:spPr>
          <p:txBody>
            <a:bodyPr vert="horz" wrap="square" lIns="91440" tIns="45720" rIns="91440" bIns="45720" rtlCol="0" anchor="ctr"/>
            <a:lstStyle/>
            <a:p>
              <a:pPr algn="ctr"/>
              <a:endParaRPr kumimoji="1" lang="zh-CN" altLang="en-US"/>
            </a:p>
          </p:txBody>
        </p:sp>
        <p:sp>
          <p:nvSpPr>
            <p:cNvPr id="18" name="标题 1"/>
            <p:cNvSpPr txBox="1"/>
            <p:nvPr/>
          </p:nvSpPr>
          <p:spPr>
            <a:xfrm rot="13680000">
              <a:off x="1268717" y="535069"/>
              <a:ext cx="244814" cy="240411"/>
            </a:xfrm>
            <a:prstGeom prst="corner">
              <a:avLst>
                <a:gd name="adj1" fmla="val 30000"/>
                <a:gd name="adj2" fmla="val 30000"/>
              </a:avLst>
            </a:prstGeom>
            <a:solidFill>
              <a:schemeClr val="bg1">
                <a:lumMod val="100000"/>
                <a:alpha val="67273"/>
              </a:schemeClr>
            </a:solidFill>
            <a:ln w="12700" cap="sq">
              <a:noFill/>
              <a:miter/>
            </a:ln>
            <a:effectLst/>
          </p:spPr>
          <p:txBody>
            <a:bodyPr vert="horz" wrap="square" lIns="91440" tIns="45720" rIns="91440" bIns="45720" rtlCol="0" anchor="ctr"/>
            <a:lstStyle/>
            <a:p>
              <a:pPr algn="ctr"/>
              <a:endParaRPr kumimoji="1" lang="zh-CN" altLang="en-US"/>
            </a:p>
          </p:txBody>
        </p:sp>
        <p:sp>
          <p:nvSpPr>
            <p:cNvPr id="19" name="标题 1"/>
            <p:cNvSpPr txBox="1"/>
            <p:nvPr/>
          </p:nvSpPr>
          <p:spPr>
            <a:xfrm rot="13680000">
              <a:off x="1558418" y="550252"/>
              <a:ext cx="244814" cy="240411"/>
            </a:xfrm>
            <a:prstGeom prst="corner">
              <a:avLst>
                <a:gd name="adj1" fmla="val 30000"/>
                <a:gd name="adj2" fmla="val 30000"/>
              </a:avLst>
            </a:prstGeom>
            <a:solidFill>
              <a:schemeClr val="bg1">
                <a:lumMod val="100000"/>
                <a:alpha val="59091"/>
              </a:schemeClr>
            </a:solidFill>
            <a:ln w="12700" cap="sq">
              <a:noFill/>
              <a:miter/>
            </a:ln>
            <a:effectLst/>
          </p:spPr>
          <p:txBody>
            <a:bodyPr vert="horz" wrap="square" lIns="91440" tIns="45720" rIns="91440" bIns="45720" rtlCol="0" anchor="ctr"/>
            <a:lstStyle/>
            <a:p>
              <a:pPr algn="ctr"/>
              <a:endParaRPr kumimoji="1" lang="zh-CN" altLang="en-US"/>
            </a:p>
          </p:txBody>
        </p:sp>
        <p:sp>
          <p:nvSpPr>
            <p:cNvPr id="20" name="标题 1"/>
            <p:cNvSpPr txBox="1"/>
            <p:nvPr/>
          </p:nvSpPr>
          <p:spPr>
            <a:xfrm rot="13680000">
              <a:off x="1848118" y="565434"/>
              <a:ext cx="244814" cy="240411"/>
            </a:xfrm>
            <a:prstGeom prst="corner">
              <a:avLst>
                <a:gd name="adj1" fmla="val 30000"/>
                <a:gd name="adj2" fmla="val 30000"/>
              </a:avLst>
            </a:prstGeom>
            <a:solidFill>
              <a:schemeClr val="bg1">
                <a:lumMod val="100000"/>
                <a:alpha val="50909"/>
              </a:schemeClr>
            </a:solidFill>
            <a:ln w="12700" cap="sq">
              <a:noFill/>
              <a:miter/>
            </a:ln>
            <a:effectLst/>
          </p:spPr>
          <p:txBody>
            <a:bodyPr vert="horz" wrap="square" lIns="91440" tIns="45720" rIns="91440" bIns="45720" rtlCol="0" anchor="ctr"/>
            <a:lstStyle/>
            <a:p>
              <a:pPr algn="ctr"/>
              <a:endParaRPr kumimoji="1" lang="zh-CN" altLang="en-US"/>
            </a:p>
          </p:txBody>
        </p:sp>
        <p:sp>
          <p:nvSpPr>
            <p:cNvPr id="21" name="标题 1"/>
            <p:cNvSpPr txBox="1"/>
            <p:nvPr/>
          </p:nvSpPr>
          <p:spPr>
            <a:xfrm rot="13680000">
              <a:off x="2137819" y="580617"/>
              <a:ext cx="244814" cy="240411"/>
            </a:xfrm>
            <a:prstGeom prst="corner">
              <a:avLst>
                <a:gd name="adj1" fmla="val 30000"/>
                <a:gd name="adj2" fmla="val 30000"/>
              </a:avLst>
            </a:prstGeom>
            <a:solidFill>
              <a:schemeClr val="bg1">
                <a:lumMod val="100000"/>
                <a:alpha val="42727"/>
              </a:schemeClr>
            </a:solidFill>
            <a:ln w="12700" cap="sq">
              <a:noFill/>
              <a:miter/>
            </a:ln>
            <a:effectLst/>
          </p:spPr>
          <p:txBody>
            <a:bodyPr vert="horz" wrap="square" lIns="91440" tIns="45720" rIns="91440" bIns="45720" rtlCol="0" anchor="ctr"/>
            <a:lstStyle/>
            <a:p>
              <a:pPr algn="ctr"/>
              <a:endParaRPr kumimoji="1" lang="zh-CN" altLang="en-US"/>
            </a:p>
          </p:txBody>
        </p:sp>
        <p:sp>
          <p:nvSpPr>
            <p:cNvPr id="22" name="标题 1"/>
            <p:cNvSpPr txBox="1"/>
            <p:nvPr/>
          </p:nvSpPr>
          <p:spPr>
            <a:xfrm rot="13680000">
              <a:off x="2427519" y="595799"/>
              <a:ext cx="244814" cy="240411"/>
            </a:xfrm>
            <a:prstGeom prst="corner">
              <a:avLst>
                <a:gd name="adj1" fmla="val 30000"/>
                <a:gd name="adj2" fmla="val 30000"/>
              </a:avLst>
            </a:prstGeom>
            <a:solidFill>
              <a:schemeClr val="bg1">
                <a:lumMod val="100000"/>
                <a:alpha val="34545"/>
              </a:schemeClr>
            </a:solidFill>
            <a:ln w="12700" cap="sq">
              <a:noFill/>
              <a:miter/>
            </a:ln>
            <a:effectLst/>
          </p:spPr>
          <p:txBody>
            <a:bodyPr vert="horz" wrap="square" lIns="91440" tIns="45720" rIns="91440" bIns="45720" rtlCol="0" anchor="ctr"/>
            <a:lstStyle/>
            <a:p>
              <a:pPr algn="ctr"/>
              <a:endParaRPr kumimoji="1" lang="zh-CN" altLang="en-US"/>
            </a:p>
          </p:txBody>
        </p:sp>
        <p:sp>
          <p:nvSpPr>
            <p:cNvPr id="23" name="标题 1"/>
            <p:cNvSpPr txBox="1"/>
            <p:nvPr/>
          </p:nvSpPr>
          <p:spPr>
            <a:xfrm rot="13680000">
              <a:off x="2717220" y="610981"/>
              <a:ext cx="244814" cy="240411"/>
            </a:xfrm>
            <a:prstGeom prst="corner">
              <a:avLst>
                <a:gd name="adj1" fmla="val 30000"/>
                <a:gd name="adj2" fmla="val 30000"/>
              </a:avLst>
            </a:prstGeom>
            <a:solidFill>
              <a:schemeClr val="bg1">
                <a:lumMod val="100000"/>
                <a:alpha val="26364"/>
              </a:schemeClr>
            </a:solidFill>
            <a:ln w="12700" cap="sq">
              <a:noFill/>
              <a:miter/>
            </a:ln>
            <a:effectLst/>
          </p:spPr>
          <p:txBody>
            <a:bodyPr vert="horz" wrap="square" lIns="91440" tIns="45720" rIns="91440" bIns="45720" rtlCol="0" anchor="ctr"/>
            <a:lstStyle/>
            <a:p>
              <a:pPr algn="ctr"/>
              <a:endParaRPr kumimoji="1" lang="zh-CN" altLang="en-US"/>
            </a:p>
          </p:txBody>
        </p:sp>
        <p:sp>
          <p:nvSpPr>
            <p:cNvPr id="24" name="标题 1"/>
            <p:cNvSpPr txBox="1"/>
            <p:nvPr/>
          </p:nvSpPr>
          <p:spPr>
            <a:xfrm rot="13680000">
              <a:off x="3006920" y="626164"/>
              <a:ext cx="244814" cy="240411"/>
            </a:xfrm>
            <a:prstGeom prst="corner">
              <a:avLst>
                <a:gd name="adj1" fmla="val 30000"/>
                <a:gd name="adj2" fmla="val 30000"/>
              </a:avLst>
            </a:prstGeom>
            <a:solidFill>
              <a:schemeClr val="bg1">
                <a:lumMod val="100000"/>
                <a:alpha val="18182"/>
              </a:schemeClr>
            </a:solidFill>
            <a:ln w="12700" cap="sq">
              <a:noFill/>
              <a:miter/>
            </a:ln>
            <a:effectLst/>
          </p:spPr>
          <p:txBody>
            <a:bodyPr vert="horz" wrap="square" lIns="91440" tIns="45720" rIns="91440" bIns="45720" rtlCol="0" anchor="ctr"/>
            <a:lstStyle/>
            <a:p>
              <a:pPr algn="ctr"/>
              <a:endParaRPr kumimoji="1" lang="zh-CN" altLang="en-US"/>
            </a:p>
          </p:txBody>
        </p:sp>
        <p:sp>
          <p:nvSpPr>
            <p:cNvPr id="25" name="标题 1"/>
            <p:cNvSpPr txBox="1"/>
            <p:nvPr/>
          </p:nvSpPr>
          <p:spPr>
            <a:xfrm rot="13680000">
              <a:off x="3296618" y="641346"/>
              <a:ext cx="244814" cy="240411"/>
            </a:xfrm>
            <a:prstGeom prst="corner">
              <a:avLst>
                <a:gd name="adj1" fmla="val 30000"/>
                <a:gd name="adj2" fmla="val 30000"/>
              </a:avLst>
            </a:prstGeom>
            <a:solidFill>
              <a:schemeClr val="bg1">
                <a:alpha val="10000"/>
              </a:schemeClr>
            </a:solidFill>
            <a:ln w="12700" cap="sq">
              <a:noFill/>
              <a:miter/>
            </a:ln>
          </p:spPr>
          <p:txBody>
            <a:bodyPr vert="horz" wrap="square" lIns="91440" tIns="45720" rIns="91440" bIns="45720" rtlCol="0" anchor="ctr"/>
            <a:lstStyle/>
            <a:p>
              <a:pPr algn="ctr"/>
              <a:endParaRPr kumimoji="1" lang="zh-CN" altLang="en-US"/>
            </a:p>
          </p:txBody>
        </p:sp>
      </p:grpSp>
      <p:grpSp>
        <p:nvGrpSpPr>
          <p:cNvPr id="26" name="组合 25"/>
          <p:cNvGrpSpPr/>
          <p:nvPr/>
        </p:nvGrpSpPr>
        <p:grpSpPr>
          <a:xfrm>
            <a:off x="9070157" y="4667326"/>
            <a:ext cx="2965708" cy="2024043"/>
            <a:chOff x="9070157" y="4667326"/>
            <a:chExt cx="2965708" cy="2024043"/>
          </a:xfrm>
        </p:grpSpPr>
        <p:sp>
          <p:nvSpPr>
            <p:cNvPr id="27" name="标题 1"/>
            <p:cNvSpPr txBox="1"/>
            <p:nvPr/>
          </p:nvSpPr>
          <p:spPr>
            <a:xfrm rot="33120000">
              <a:off x="9092474" y="6428135"/>
              <a:ext cx="244814" cy="240411"/>
            </a:xfrm>
            <a:prstGeom prst="corner">
              <a:avLst>
                <a:gd name="adj1" fmla="val 30000"/>
                <a:gd name="adj2" fmla="val 30000"/>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28" name="标题 1"/>
            <p:cNvSpPr txBox="1"/>
            <p:nvPr/>
          </p:nvSpPr>
          <p:spPr>
            <a:xfrm rot="33120000">
              <a:off x="9335770" y="6270136"/>
              <a:ext cx="244814" cy="240411"/>
            </a:xfrm>
            <a:prstGeom prst="corner">
              <a:avLst>
                <a:gd name="adj1" fmla="val 30000"/>
                <a:gd name="adj2" fmla="val 30000"/>
              </a:avLst>
            </a:prstGeom>
            <a:solidFill>
              <a:schemeClr val="bg1">
                <a:lumMod val="100000"/>
                <a:alpha val="91818"/>
              </a:schemeClr>
            </a:solidFill>
            <a:ln w="12700" cap="sq">
              <a:noFill/>
              <a:miter/>
            </a:ln>
            <a:effectLst/>
          </p:spPr>
          <p:txBody>
            <a:bodyPr vert="horz" wrap="square" lIns="91440" tIns="45720" rIns="91440" bIns="45720" rtlCol="0" anchor="ctr"/>
            <a:lstStyle/>
            <a:p>
              <a:pPr algn="ctr"/>
              <a:endParaRPr kumimoji="1" lang="zh-CN" altLang="en-US"/>
            </a:p>
          </p:txBody>
        </p:sp>
        <p:sp>
          <p:nvSpPr>
            <p:cNvPr id="29" name="标题 1"/>
            <p:cNvSpPr txBox="1"/>
            <p:nvPr/>
          </p:nvSpPr>
          <p:spPr>
            <a:xfrm rot="33120000">
              <a:off x="9579067" y="6112138"/>
              <a:ext cx="244814" cy="240411"/>
            </a:xfrm>
            <a:prstGeom prst="corner">
              <a:avLst>
                <a:gd name="adj1" fmla="val 30000"/>
                <a:gd name="adj2" fmla="val 30000"/>
              </a:avLst>
            </a:prstGeom>
            <a:solidFill>
              <a:schemeClr val="bg1">
                <a:lumMod val="100000"/>
                <a:alpha val="83636"/>
              </a:schemeClr>
            </a:solidFill>
            <a:ln w="12700" cap="sq">
              <a:noFill/>
              <a:miter/>
            </a:ln>
            <a:effectLst/>
          </p:spPr>
          <p:txBody>
            <a:bodyPr vert="horz" wrap="square" lIns="91440" tIns="45720" rIns="91440" bIns="45720" rtlCol="0" anchor="ctr"/>
            <a:lstStyle/>
            <a:p>
              <a:pPr algn="ctr"/>
              <a:endParaRPr kumimoji="1" lang="zh-CN" altLang="en-US"/>
            </a:p>
          </p:txBody>
        </p:sp>
        <p:sp>
          <p:nvSpPr>
            <p:cNvPr id="30" name="标题 1"/>
            <p:cNvSpPr txBox="1"/>
            <p:nvPr/>
          </p:nvSpPr>
          <p:spPr>
            <a:xfrm rot="33120000">
              <a:off x="9822363" y="5954138"/>
              <a:ext cx="244814" cy="240411"/>
            </a:xfrm>
            <a:prstGeom prst="corner">
              <a:avLst>
                <a:gd name="adj1" fmla="val 30000"/>
                <a:gd name="adj2" fmla="val 30000"/>
              </a:avLst>
            </a:prstGeom>
            <a:solidFill>
              <a:schemeClr val="bg1">
                <a:lumMod val="100000"/>
                <a:alpha val="75455"/>
              </a:schemeClr>
            </a:solidFill>
            <a:ln w="12700" cap="sq">
              <a:noFill/>
              <a:miter/>
            </a:ln>
            <a:effectLst/>
          </p:spPr>
          <p:txBody>
            <a:bodyPr vert="horz" wrap="square" lIns="91440" tIns="45720" rIns="91440" bIns="45720" rtlCol="0" anchor="ctr"/>
            <a:lstStyle/>
            <a:p>
              <a:pPr algn="ctr"/>
              <a:endParaRPr kumimoji="1" lang="zh-CN" altLang="en-US"/>
            </a:p>
          </p:txBody>
        </p:sp>
        <p:sp>
          <p:nvSpPr>
            <p:cNvPr id="31" name="标题 1"/>
            <p:cNvSpPr txBox="1"/>
            <p:nvPr/>
          </p:nvSpPr>
          <p:spPr>
            <a:xfrm rot="33120000">
              <a:off x="10065660" y="5796139"/>
              <a:ext cx="244814" cy="240411"/>
            </a:xfrm>
            <a:prstGeom prst="corner">
              <a:avLst>
                <a:gd name="adj1" fmla="val 30000"/>
                <a:gd name="adj2" fmla="val 30000"/>
              </a:avLst>
            </a:prstGeom>
            <a:solidFill>
              <a:schemeClr val="bg1">
                <a:lumMod val="100000"/>
                <a:alpha val="67273"/>
              </a:schemeClr>
            </a:solidFill>
            <a:ln w="12700" cap="sq">
              <a:noFill/>
              <a:miter/>
            </a:ln>
            <a:effectLst/>
          </p:spPr>
          <p:txBody>
            <a:bodyPr vert="horz" wrap="square" lIns="91440" tIns="45720" rIns="91440" bIns="45720" rtlCol="0" anchor="ctr"/>
            <a:lstStyle/>
            <a:p>
              <a:pPr algn="ctr"/>
              <a:endParaRPr kumimoji="1" lang="zh-CN" altLang="en-US"/>
            </a:p>
          </p:txBody>
        </p:sp>
        <p:sp>
          <p:nvSpPr>
            <p:cNvPr id="32" name="标题 1"/>
            <p:cNvSpPr txBox="1"/>
            <p:nvPr/>
          </p:nvSpPr>
          <p:spPr>
            <a:xfrm rot="33120000">
              <a:off x="10308957" y="5638141"/>
              <a:ext cx="244814" cy="240411"/>
            </a:xfrm>
            <a:prstGeom prst="corner">
              <a:avLst>
                <a:gd name="adj1" fmla="val 30000"/>
                <a:gd name="adj2" fmla="val 30000"/>
              </a:avLst>
            </a:prstGeom>
            <a:solidFill>
              <a:schemeClr val="bg1">
                <a:lumMod val="100000"/>
                <a:alpha val="59091"/>
              </a:schemeClr>
            </a:solidFill>
            <a:ln w="12700" cap="sq">
              <a:noFill/>
              <a:miter/>
            </a:ln>
            <a:effectLst/>
          </p:spPr>
          <p:txBody>
            <a:bodyPr vert="horz" wrap="square" lIns="91440" tIns="45720" rIns="91440" bIns="45720" rtlCol="0" anchor="ctr"/>
            <a:lstStyle/>
            <a:p>
              <a:pPr algn="ctr"/>
              <a:endParaRPr kumimoji="1" lang="zh-CN" altLang="en-US"/>
            </a:p>
          </p:txBody>
        </p:sp>
        <p:sp>
          <p:nvSpPr>
            <p:cNvPr id="33" name="标题 1"/>
            <p:cNvSpPr txBox="1"/>
            <p:nvPr/>
          </p:nvSpPr>
          <p:spPr>
            <a:xfrm rot="33120000">
              <a:off x="10552253" y="5480142"/>
              <a:ext cx="244814" cy="240411"/>
            </a:xfrm>
            <a:prstGeom prst="corner">
              <a:avLst>
                <a:gd name="adj1" fmla="val 30000"/>
                <a:gd name="adj2" fmla="val 30000"/>
              </a:avLst>
            </a:prstGeom>
            <a:solidFill>
              <a:schemeClr val="bg1">
                <a:lumMod val="100000"/>
                <a:alpha val="50909"/>
              </a:schemeClr>
            </a:solidFill>
            <a:ln w="12700" cap="sq">
              <a:noFill/>
              <a:miter/>
            </a:ln>
            <a:effectLst/>
          </p:spPr>
          <p:txBody>
            <a:bodyPr vert="horz" wrap="square" lIns="91440" tIns="45720" rIns="91440" bIns="45720" rtlCol="0" anchor="ctr"/>
            <a:lstStyle/>
            <a:p>
              <a:pPr algn="ctr"/>
              <a:endParaRPr kumimoji="1" lang="zh-CN" altLang="en-US"/>
            </a:p>
          </p:txBody>
        </p:sp>
        <p:sp>
          <p:nvSpPr>
            <p:cNvPr id="34" name="标题 1"/>
            <p:cNvSpPr txBox="1"/>
            <p:nvPr/>
          </p:nvSpPr>
          <p:spPr>
            <a:xfrm rot="33120000">
              <a:off x="10795550" y="5322143"/>
              <a:ext cx="244814" cy="240411"/>
            </a:xfrm>
            <a:prstGeom prst="corner">
              <a:avLst>
                <a:gd name="adj1" fmla="val 30000"/>
                <a:gd name="adj2" fmla="val 30000"/>
              </a:avLst>
            </a:prstGeom>
            <a:solidFill>
              <a:schemeClr val="bg1">
                <a:lumMod val="100000"/>
                <a:alpha val="42727"/>
              </a:schemeClr>
            </a:solidFill>
            <a:ln w="12700" cap="sq">
              <a:noFill/>
              <a:miter/>
            </a:ln>
            <a:effectLst/>
          </p:spPr>
          <p:txBody>
            <a:bodyPr vert="horz" wrap="square" lIns="91440" tIns="45720" rIns="91440" bIns="45720" rtlCol="0" anchor="ctr"/>
            <a:lstStyle/>
            <a:p>
              <a:pPr algn="ctr"/>
              <a:endParaRPr kumimoji="1" lang="zh-CN" altLang="en-US"/>
            </a:p>
          </p:txBody>
        </p:sp>
        <p:sp>
          <p:nvSpPr>
            <p:cNvPr id="35" name="标题 1"/>
            <p:cNvSpPr txBox="1"/>
            <p:nvPr/>
          </p:nvSpPr>
          <p:spPr>
            <a:xfrm rot="33120000">
              <a:off x="11038846" y="5164145"/>
              <a:ext cx="244814" cy="240411"/>
            </a:xfrm>
            <a:prstGeom prst="corner">
              <a:avLst>
                <a:gd name="adj1" fmla="val 30000"/>
                <a:gd name="adj2" fmla="val 30000"/>
              </a:avLst>
            </a:prstGeom>
            <a:solidFill>
              <a:schemeClr val="bg1">
                <a:lumMod val="100000"/>
                <a:alpha val="34545"/>
              </a:schemeClr>
            </a:solidFill>
            <a:ln w="12700" cap="sq">
              <a:noFill/>
              <a:miter/>
            </a:ln>
            <a:effectLst/>
          </p:spPr>
          <p:txBody>
            <a:bodyPr vert="horz" wrap="square" lIns="91440" tIns="45720" rIns="91440" bIns="45720" rtlCol="0" anchor="ctr"/>
            <a:lstStyle/>
            <a:p>
              <a:pPr algn="ctr"/>
              <a:endParaRPr kumimoji="1" lang="zh-CN" altLang="en-US"/>
            </a:p>
          </p:txBody>
        </p:sp>
        <p:sp>
          <p:nvSpPr>
            <p:cNvPr id="36" name="标题 1"/>
            <p:cNvSpPr txBox="1"/>
            <p:nvPr/>
          </p:nvSpPr>
          <p:spPr>
            <a:xfrm rot="33120000">
              <a:off x="11282143" y="5006145"/>
              <a:ext cx="244814" cy="240411"/>
            </a:xfrm>
            <a:prstGeom prst="corner">
              <a:avLst>
                <a:gd name="adj1" fmla="val 30000"/>
                <a:gd name="adj2" fmla="val 30000"/>
              </a:avLst>
            </a:prstGeom>
            <a:solidFill>
              <a:schemeClr val="bg1">
                <a:lumMod val="100000"/>
                <a:alpha val="26364"/>
              </a:schemeClr>
            </a:solidFill>
            <a:ln w="12700" cap="sq">
              <a:noFill/>
              <a:miter/>
            </a:ln>
            <a:effectLst/>
          </p:spPr>
          <p:txBody>
            <a:bodyPr vert="horz" wrap="square" lIns="91440" tIns="45720" rIns="91440" bIns="45720" rtlCol="0" anchor="ctr"/>
            <a:lstStyle/>
            <a:p>
              <a:pPr algn="ctr"/>
              <a:endParaRPr kumimoji="1" lang="zh-CN" altLang="en-US"/>
            </a:p>
          </p:txBody>
        </p:sp>
        <p:sp>
          <p:nvSpPr>
            <p:cNvPr id="37" name="标题 1"/>
            <p:cNvSpPr txBox="1"/>
            <p:nvPr/>
          </p:nvSpPr>
          <p:spPr>
            <a:xfrm rot="33120000">
              <a:off x="11525439" y="4848146"/>
              <a:ext cx="244814" cy="240411"/>
            </a:xfrm>
            <a:prstGeom prst="corner">
              <a:avLst>
                <a:gd name="adj1" fmla="val 30000"/>
                <a:gd name="adj2" fmla="val 30000"/>
              </a:avLst>
            </a:prstGeom>
            <a:solidFill>
              <a:schemeClr val="bg1">
                <a:lumMod val="100000"/>
                <a:alpha val="18182"/>
              </a:schemeClr>
            </a:solidFill>
            <a:ln w="12700" cap="sq">
              <a:noFill/>
              <a:miter/>
            </a:ln>
            <a:effectLst/>
          </p:spPr>
          <p:txBody>
            <a:bodyPr vert="horz" wrap="square" lIns="91440" tIns="45720" rIns="91440" bIns="45720" rtlCol="0" anchor="ctr"/>
            <a:lstStyle/>
            <a:p>
              <a:pPr algn="ctr"/>
              <a:endParaRPr kumimoji="1" lang="zh-CN" altLang="en-US"/>
            </a:p>
          </p:txBody>
        </p:sp>
        <p:sp>
          <p:nvSpPr>
            <p:cNvPr id="38" name="标题 1"/>
            <p:cNvSpPr txBox="1"/>
            <p:nvPr/>
          </p:nvSpPr>
          <p:spPr>
            <a:xfrm rot="33120000">
              <a:off x="11768734" y="4690149"/>
              <a:ext cx="244814" cy="240411"/>
            </a:xfrm>
            <a:prstGeom prst="corner">
              <a:avLst>
                <a:gd name="adj1" fmla="val 30000"/>
                <a:gd name="adj2" fmla="val 30000"/>
              </a:avLst>
            </a:prstGeom>
            <a:solidFill>
              <a:schemeClr val="bg1">
                <a:alpha val="10000"/>
              </a:schemeClr>
            </a:solidFill>
            <a:ln w="12700" cap="sq">
              <a:noFill/>
              <a:miter/>
            </a:ln>
          </p:spPr>
          <p:txBody>
            <a:bodyPr vert="horz" wrap="square" lIns="91440" tIns="45720" rIns="91440" bIns="45720" rtlCol="0" anchor="ctr"/>
            <a:lstStyle/>
            <a:p>
              <a:pPr algn="ctr"/>
              <a:endParaRPr kumimoji="1" lang="zh-CN"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标题 1"/>
          <p:cNvSpPr txBox="1"/>
          <p:nvPr/>
        </p:nvSpPr>
        <p:spPr>
          <a:xfrm rot="21431757" flipH="1">
            <a:off x="-1174955" y="446809"/>
            <a:ext cx="14541910" cy="839162"/>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grpSp>
        <p:nvGrpSpPr>
          <p:cNvPr id="3" name="组合 2"/>
          <p:cNvGrpSpPr/>
          <p:nvPr/>
        </p:nvGrpSpPr>
        <p:grpSpPr>
          <a:xfrm>
            <a:off x="60925" y="789379"/>
            <a:ext cx="3529500" cy="509483"/>
            <a:chOff x="60925" y="789379"/>
            <a:chExt cx="3529500" cy="509483"/>
          </a:xfrm>
        </p:grpSpPr>
        <p:sp>
          <p:nvSpPr>
            <p:cNvPr id="4" name="标题 1"/>
            <p:cNvSpPr txBox="1"/>
            <p:nvPr/>
          </p:nvSpPr>
          <p:spPr>
            <a:xfrm rot="34920000">
              <a:off x="109917" y="1007420"/>
              <a:ext cx="244814" cy="240411"/>
            </a:xfrm>
            <a:prstGeom prst="corner">
              <a:avLst>
                <a:gd name="adj1" fmla="val 30000"/>
                <a:gd name="adj2" fmla="val 30000"/>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34920000">
              <a:off x="399617" y="992237"/>
              <a:ext cx="244814" cy="240411"/>
            </a:xfrm>
            <a:prstGeom prst="corner">
              <a:avLst>
                <a:gd name="adj1" fmla="val 30000"/>
                <a:gd name="adj2" fmla="val 30000"/>
              </a:avLst>
            </a:prstGeom>
            <a:solidFill>
              <a:schemeClr val="bg1">
                <a:lumMod val="100000"/>
                <a:alpha val="91818"/>
              </a:schemeClr>
            </a:solidFill>
            <a:ln w="12700" cap="sq">
              <a:noFill/>
              <a:miter/>
            </a:ln>
            <a:effectLst/>
          </p:spPr>
          <p:txBody>
            <a:bodyPr vert="horz" wrap="square" lIns="91440" tIns="45720" rIns="91440" bIns="45720" rtlCol="0" anchor="ctr"/>
            <a:lstStyle/>
            <a:p>
              <a:pPr algn="ctr"/>
              <a:endParaRPr kumimoji="1" lang="zh-CN" altLang="en-US"/>
            </a:p>
          </p:txBody>
        </p:sp>
        <p:sp>
          <p:nvSpPr>
            <p:cNvPr id="6" name="标题 1"/>
            <p:cNvSpPr txBox="1"/>
            <p:nvPr/>
          </p:nvSpPr>
          <p:spPr>
            <a:xfrm rot="34920000">
              <a:off x="689318" y="977055"/>
              <a:ext cx="244814" cy="240411"/>
            </a:xfrm>
            <a:prstGeom prst="corner">
              <a:avLst>
                <a:gd name="adj1" fmla="val 30000"/>
                <a:gd name="adj2" fmla="val 30000"/>
              </a:avLst>
            </a:prstGeom>
            <a:solidFill>
              <a:schemeClr val="bg1">
                <a:lumMod val="100000"/>
                <a:alpha val="83636"/>
              </a:schemeClr>
            </a:solidFill>
            <a:ln w="12700" cap="sq">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rot="34920000">
              <a:off x="979018" y="961871"/>
              <a:ext cx="244814" cy="240411"/>
            </a:xfrm>
            <a:prstGeom prst="corner">
              <a:avLst>
                <a:gd name="adj1" fmla="val 30000"/>
                <a:gd name="adj2" fmla="val 30000"/>
              </a:avLst>
            </a:prstGeom>
            <a:solidFill>
              <a:schemeClr val="bg1">
                <a:lumMod val="100000"/>
                <a:alpha val="75455"/>
              </a:schemeClr>
            </a:solidFill>
            <a:ln w="12700" cap="sq">
              <a:noFill/>
              <a:miter/>
            </a:ln>
            <a:effectLst/>
          </p:spPr>
          <p:txBody>
            <a:bodyPr vert="horz" wrap="square" lIns="91440" tIns="45720" rIns="91440" bIns="45720" rtlCol="0" anchor="ctr"/>
            <a:lstStyle/>
            <a:p>
              <a:pPr algn="ctr"/>
              <a:endParaRPr kumimoji="1" lang="zh-CN" altLang="en-US"/>
            </a:p>
          </p:txBody>
        </p:sp>
        <p:sp>
          <p:nvSpPr>
            <p:cNvPr id="8" name="标题 1"/>
            <p:cNvSpPr txBox="1"/>
            <p:nvPr/>
          </p:nvSpPr>
          <p:spPr>
            <a:xfrm rot="34920000">
              <a:off x="1268718" y="946689"/>
              <a:ext cx="244814" cy="240411"/>
            </a:xfrm>
            <a:prstGeom prst="corner">
              <a:avLst>
                <a:gd name="adj1" fmla="val 30000"/>
                <a:gd name="adj2" fmla="val 30000"/>
              </a:avLst>
            </a:prstGeom>
            <a:solidFill>
              <a:schemeClr val="bg1">
                <a:lumMod val="100000"/>
                <a:alpha val="67273"/>
              </a:schemeClr>
            </a:solidFill>
            <a:ln w="12700" cap="sq">
              <a:noFill/>
              <a:miter/>
            </a:ln>
            <a:effectLst/>
          </p:spPr>
          <p:txBody>
            <a:bodyPr vert="horz" wrap="square" lIns="91440" tIns="45720" rIns="91440" bIns="45720" rtlCol="0" anchor="ctr"/>
            <a:lstStyle/>
            <a:p>
              <a:pPr algn="ctr"/>
              <a:endParaRPr kumimoji="1" lang="zh-CN" altLang="en-US"/>
            </a:p>
          </p:txBody>
        </p:sp>
        <p:sp>
          <p:nvSpPr>
            <p:cNvPr id="9" name="标题 1"/>
            <p:cNvSpPr txBox="1"/>
            <p:nvPr/>
          </p:nvSpPr>
          <p:spPr>
            <a:xfrm rot="34920000">
              <a:off x="1558419" y="931506"/>
              <a:ext cx="244814" cy="240411"/>
            </a:xfrm>
            <a:prstGeom prst="corner">
              <a:avLst>
                <a:gd name="adj1" fmla="val 30000"/>
                <a:gd name="adj2" fmla="val 30000"/>
              </a:avLst>
            </a:prstGeom>
            <a:solidFill>
              <a:schemeClr val="bg1">
                <a:lumMod val="100000"/>
                <a:alpha val="59091"/>
              </a:schemeClr>
            </a:solidFill>
            <a:ln w="12700" cap="sq">
              <a:noFill/>
              <a:miter/>
            </a:ln>
            <a:effectLst/>
          </p:spPr>
          <p:txBody>
            <a:bodyPr vert="horz" wrap="square" lIns="91440" tIns="45720" rIns="91440" bIns="45720" rtlCol="0" anchor="ctr"/>
            <a:lstStyle/>
            <a:p>
              <a:pPr algn="ctr"/>
              <a:endParaRPr kumimoji="1" lang="zh-CN" altLang="en-US"/>
            </a:p>
          </p:txBody>
        </p:sp>
        <p:sp>
          <p:nvSpPr>
            <p:cNvPr id="10" name="标题 1"/>
            <p:cNvSpPr txBox="1"/>
            <p:nvPr/>
          </p:nvSpPr>
          <p:spPr>
            <a:xfrm rot="34920000">
              <a:off x="1848119" y="916324"/>
              <a:ext cx="244814" cy="240411"/>
            </a:xfrm>
            <a:prstGeom prst="corner">
              <a:avLst>
                <a:gd name="adj1" fmla="val 30000"/>
                <a:gd name="adj2" fmla="val 30000"/>
              </a:avLst>
            </a:prstGeom>
            <a:solidFill>
              <a:schemeClr val="bg1">
                <a:lumMod val="100000"/>
                <a:alpha val="50909"/>
              </a:schemeClr>
            </a:solidFill>
            <a:ln w="12700" cap="sq">
              <a:noFill/>
              <a:miter/>
            </a:ln>
            <a:effectLst/>
          </p:spPr>
          <p:txBody>
            <a:bodyPr vert="horz" wrap="square" lIns="91440" tIns="45720" rIns="91440" bIns="45720" rtlCol="0" anchor="ctr"/>
            <a:lstStyle/>
            <a:p>
              <a:pPr algn="ctr"/>
              <a:endParaRPr kumimoji="1" lang="zh-CN" altLang="en-US"/>
            </a:p>
          </p:txBody>
        </p:sp>
        <p:sp>
          <p:nvSpPr>
            <p:cNvPr id="11" name="标题 1"/>
            <p:cNvSpPr txBox="1"/>
            <p:nvPr/>
          </p:nvSpPr>
          <p:spPr>
            <a:xfrm rot="34920000">
              <a:off x="2137820" y="901141"/>
              <a:ext cx="244814" cy="240411"/>
            </a:xfrm>
            <a:prstGeom prst="corner">
              <a:avLst>
                <a:gd name="adj1" fmla="val 30000"/>
                <a:gd name="adj2" fmla="val 30000"/>
              </a:avLst>
            </a:prstGeom>
            <a:solidFill>
              <a:schemeClr val="bg1">
                <a:lumMod val="100000"/>
                <a:alpha val="42727"/>
              </a:schemeClr>
            </a:solidFill>
            <a:ln w="12700" cap="sq">
              <a:noFill/>
              <a:miter/>
            </a:ln>
            <a:effectLst/>
          </p:spPr>
          <p:txBody>
            <a:bodyPr vert="horz" wrap="square" lIns="91440" tIns="45720" rIns="91440" bIns="45720" rtlCol="0" anchor="ctr"/>
            <a:lstStyle/>
            <a:p>
              <a:pPr algn="ctr"/>
              <a:endParaRPr kumimoji="1" lang="zh-CN" altLang="en-US"/>
            </a:p>
          </p:txBody>
        </p:sp>
        <p:sp>
          <p:nvSpPr>
            <p:cNvPr id="12" name="标题 1"/>
            <p:cNvSpPr txBox="1"/>
            <p:nvPr/>
          </p:nvSpPr>
          <p:spPr>
            <a:xfrm rot="34920000">
              <a:off x="2427520" y="885959"/>
              <a:ext cx="244814" cy="240411"/>
            </a:xfrm>
            <a:prstGeom prst="corner">
              <a:avLst>
                <a:gd name="adj1" fmla="val 30000"/>
                <a:gd name="adj2" fmla="val 30000"/>
              </a:avLst>
            </a:prstGeom>
            <a:solidFill>
              <a:schemeClr val="bg1">
                <a:lumMod val="100000"/>
                <a:alpha val="34545"/>
              </a:schemeClr>
            </a:solidFill>
            <a:ln w="12700" cap="sq">
              <a:noFill/>
              <a:miter/>
            </a:ln>
            <a:effectLst/>
          </p:spPr>
          <p:txBody>
            <a:bodyPr vert="horz" wrap="square" lIns="91440" tIns="45720" rIns="91440" bIns="45720" rtlCol="0" anchor="ctr"/>
            <a:lstStyle/>
            <a:p>
              <a:pPr algn="ctr"/>
              <a:endParaRPr kumimoji="1" lang="zh-CN" altLang="en-US"/>
            </a:p>
          </p:txBody>
        </p:sp>
        <p:sp>
          <p:nvSpPr>
            <p:cNvPr id="13" name="标题 1"/>
            <p:cNvSpPr txBox="1"/>
            <p:nvPr/>
          </p:nvSpPr>
          <p:spPr>
            <a:xfrm rot="34920000">
              <a:off x="2717220" y="870775"/>
              <a:ext cx="244814" cy="240411"/>
            </a:xfrm>
            <a:prstGeom prst="corner">
              <a:avLst>
                <a:gd name="adj1" fmla="val 30000"/>
                <a:gd name="adj2" fmla="val 30000"/>
              </a:avLst>
            </a:prstGeom>
            <a:solidFill>
              <a:schemeClr val="bg1">
                <a:lumMod val="100000"/>
                <a:alpha val="26364"/>
              </a:schemeClr>
            </a:solidFill>
            <a:ln w="12700" cap="sq">
              <a:noFill/>
              <a:miter/>
            </a:ln>
            <a:effectLst/>
          </p:spPr>
          <p:txBody>
            <a:bodyPr vert="horz" wrap="square" lIns="91440" tIns="45720" rIns="91440" bIns="45720" rtlCol="0" anchor="ctr"/>
            <a:lstStyle/>
            <a:p>
              <a:pPr algn="ctr"/>
              <a:endParaRPr kumimoji="1" lang="zh-CN" altLang="en-US"/>
            </a:p>
          </p:txBody>
        </p:sp>
        <p:sp>
          <p:nvSpPr>
            <p:cNvPr id="14" name="标题 1"/>
            <p:cNvSpPr txBox="1"/>
            <p:nvPr/>
          </p:nvSpPr>
          <p:spPr>
            <a:xfrm rot="34920000">
              <a:off x="3006921" y="855592"/>
              <a:ext cx="244814" cy="240411"/>
            </a:xfrm>
            <a:prstGeom prst="corner">
              <a:avLst>
                <a:gd name="adj1" fmla="val 30000"/>
                <a:gd name="adj2" fmla="val 30000"/>
              </a:avLst>
            </a:prstGeom>
            <a:solidFill>
              <a:schemeClr val="bg1">
                <a:lumMod val="100000"/>
                <a:alpha val="18182"/>
              </a:schemeClr>
            </a:solidFill>
            <a:ln w="12700" cap="sq">
              <a:noFill/>
              <a:miter/>
            </a:ln>
            <a:effectLst/>
          </p:spPr>
          <p:txBody>
            <a:bodyPr vert="horz" wrap="square" lIns="91440" tIns="45720" rIns="91440" bIns="45720" rtlCol="0" anchor="ctr"/>
            <a:lstStyle/>
            <a:p>
              <a:pPr algn="ctr"/>
              <a:endParaRPr kumimoji="1" lang="zh-CN" altLang="en-US"/>
            </a:p>
          </p:txBody>
        </p:sp>
        <p:sp>
          <p:nvSpPr>
            <p:cNvPr id="15" name="标题 1"/>
            <p:cNvSpPr txBox="1"/>
            <p:nvPr/>
          </p:nvSpPr>
          <p:spPr>
            <a:xfrm rot="34920000">
              <a:off x="3296619" y="840410"/>
              <a:ext cx="244814" cy="240411"/>
            </a:xfrm>
            <a:prstGeom prst="corner">
              <a:avLst>
                <a:gd name="adj1" fmla="val 30000"/>
                <a:gd name="adj2" fmla="val 30000"/>
              </a:avLst>
            </a:prstGeom>
            <a:solidFill>
              <a:schemeClr val="bg1">
                <a:alpha val="10000"/>
              </a:schemeClr>
            </a:solidFill>
            <a:ln w="12700" cap="sq">
              <a:noFill/>
              <a:miter/>
            </a:ln>
          </p:spPr>
          <p:txBody>
            <a:bodyPr vert="horz" wrap="square" lIns="91440" tIns="45720" rIns="91440" bIns="45720" rtlCol="0" anchor="ctr"/>
            <a:lstStyle/>
            <a:p>
              <a:pPr algn="ctr"/>
              <a:endParaRPr kumimoji="1" lang="zh-CN" altLang="en-US"/>
            </a:p>
          </p:txBody>
        </p:sp>
      </p:grpSp>
      <p:sp>
        <p:nvSpPr>
          <p:cNvPr id="16" name="标题 1"/>
          <p:cNvSpPr txBox="1"/>
          <p:nvPr/>
        </p:nvSpPr>
        <p:spPr>
          <a:xfrm>
            <a:off x="10161774" y="4827774"/>
            <a:ext cx="4060451" cy="4060451"/>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660400" y="1130300"/>
            <a:ext cx="10858500" cy="5105400"/>
          </a:xfrm>
          <a:prstGeom prst="roundRect">
            <a:avLst>
              <a:gd name="adj" fmla="val 5966"/>
            </a:avLst>
          </a:prstGeom>
          <a:solidFill>
            <a:schemeClr val="bg1"/>
          </a:solidFill>
          <a:ln w="12700" cap="sq">
            <a:noFill/>
            <a:miter/>
          </a:ln>
          <a:effectLst>
            <a:outerShdw blurRad="254000" sx="102000" sy="102000" algn="ctr" rotWithShape="0">
              <a:srgbClr val="000000">
                <a:alpha val="20000"/>
              </a:srgbClr>
            </a:outerShdw>
          </a:effectLst>
        </p:spPr>
        <p:txBody>
          <a:bodyPr vert="horz" wrap="square" lIns="91440" tIns="45720" rIns="91440" bIns="45720" rtlCol="0" anchor="ctr"/>
          <a:lstStyle/>
          <a:p>
            <a:pPr algn="ctr"/>
            <a:endParaRPr kumimoji="1" lang="zh-CN" altLang="en-US"/>
          </a:p>
        </p:txBody>
      </p:sp>
      <p:sp>
        <p:nvSpPr>
          <p:cNvPr id="19" name="标题 1"/>
          <p:cNvSpPr txBox="1"/>
          <p:nvPr/>
        </p:nvSpPr>
        <p:spPr>
          <a:xfrm>
            <a:off x="1346020" y="1244600"/>
            <a:ext cx="3530600" cy="4285328"/>
          </a:xfrm>
          <a:prstGeom prst="rect">
            <a:avLst/>
          </a:prstGeom>
          <a:noFill/>
          <a:ln w="12700" cap="sq">
            <a:noFill/>
            <a:miter/>
          </a:ln>
        </p:spPr>
        <p:txBody>
          <a:bodyPr vert="horz" wrap="square" lIns="0" tIns="0" rIns="0" bIns="0" rtlCol="0" anchor="ctr"/>
          <a:lstStyle/>
          <a:p>
            <a:pPr algn="ctr"/>
            <a:r>
              <a:rPr kumimoji="1" lang="en-US" altLang="zh-CN" sz="10766" dirty="0">
                <a:ln w="19050">
                  <a:solidFill>
                    <a:srgbClr val="FFFFFF">
                      <a:alpha val="100000"/>
                    </a:srgbClr>
                  </a:solidFill>
                </a:ln>
                <a:noFill/>
                <a:latin typeface="Source Han Sans"/>
                <a:ea typeface="Source Han Sans"/>
                <a:cs typeface="Source Han Sans"/>
              </a:rPr>
              <a:t>02</a:t>
            </a:r>
            <a:endParaRPr kumimoji="1" lang="zh-CN" altLang="en-US" dirty="0"/>
          </a:p>
        </p:txBody>
      </p:sp>
      <p:sp>
        <p:nvSpPr>
          <p:cNvPr id="20" name="标题 1"/>
          <p:cNvSpPr txBox="1"/>
          <p:nvPr/>
        </p:nvSpPr>
        <p:spPr>
          <a:xfrm>
            <a:off x="4007768" y="2635981"/>
            <a:ext cx="3696563" cy="2094038"/>
          </a:xfrm>
          <a:prstGeom prst="rect">
            <a:avLst/>
          </a:prstGeom>
          <a:noFill/>
          <a:ln w="12700" cap="sq">
            <a:noFill/>
            <a:miter/>
          </a:ln>
        </p:spPr>
        <p:txBody>
          <a:bodyPr vert="horz" wrap="square" lIns="0" tIns="0" rIns="0" bIns="0" rtlCol="0" anchor="ctr"/>
          <a:lstStyle/>
          <a:p>
            <a:pPr algn="l"/>
            <a:r>
              <a:rPr kumimoji="1" lang="en-US" altLang="zh-CN" sz="9600" dirty="0">
                <a:ln w="12700">
                  <a:noFill/>
                </a:ln>
                <a:solidFill>
                  <a:schemeClr val="tx1">
                    <a:lumMod val="85000"/>
                    <a:lumOff val="15000"/>
                  </a:schemeClr>
                </a:solidFill>
                <a:latin typeface="Source Han Sans"/>
                <a:ea typeface="Source Han Sans"/>
                <a:cs typeface="Source Han Sans"/>
              </a:rPr>
              <a:t>UI</a:t>
            </a:r>
            <a:r>
              <a:rPr kumimoji="1" lang="zh-CN" altLang="en-US" sz="9600" dirty="0">
                <a:ln w="12700">
                  <a:noFill/>
                </a:ln>
                <a:solidFill>
                  <a:schemeClr val="tx1">
                    <a:lumMod val="85000"/>
                    <a:lumOff val="15000"/>
                  </a:schemeClr>
                </a:solidFill>
                <a:latin typeface="Source Han Sans"/>
                <a:ea typeface="Source Han Sans"/>
                <a:cs typeface="Source Han Sans"/>
              </a:rPr>
              <a:t>设计</a:t>
            </a:r>
          </a:p>
        </p:txBody>
      </p:sp>
      <p:sp>
        <p:nvSpPr>
          <p:cNvPr id="21" name="标题 1"/>
          <p:cNvSpPr txBox="1"/>
          <p:nvPr/>
        </p:nvSpPr>
        <p:spPr>
          <a:xfrm>
            <a:off x="10619482" y="1681292"/>
            <a:ext cx="466271" cy="466271"/>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Tree>
    <p:extLst>
      <p:ext uri="{BB962C8B-B14F-4D97-AF65-F5344CB8AC3E}">
        <p14:creationId xmlns:p14="http://schemas.microsoft.com/office/powerpoint/2010/main" val="562354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947058" y="1421140"/>
            <a:ext cx="8130392" cy="339337"/>
          </a:xfrm>
          <a:prstGeom prst="rect">
            <a:avLst/>
          </a:prstGeom>
          <a:noFill/>
          <a:ln>
            <a:noFill/>
          </a:ln>
        </p:spPr>
        <p:txBody>
          <a:bodyPr vert="horz" wrap="square" lIns="0" tIns="0" rIns="0" bIns="0" rtlCol="0" anchor="t"/>
          <a:lstStyle/>
          <a:p>
            <a:endParaRPr kumimoji="1" lang="zh-CN" altLang="en-US" dirty="0">
              <a:solidFill>
                <a:srgbClr val="000000"/>
              </a:solidFill>
            </a:endParaRPr>
          </a:p>
        </p:txBody>
      </p:sp>
      <p:sp>
        <p:nvSpPr>
          <p:cNvPr id="14" name="标题 1"/>
          <p:cNvSpPr txBox="1"/>
          <p:nvPr/>
        </p:nvSpPr>
        <p:spPr>
          <a:xfrm>
            <a:off x="821731" y="355473"/>
            <a:ext cx="10781393" cy="1093693"/>
          </a:xfrm>
          <a:prstGeom prst="rect">
            <a:avLst/>
          </a:prstGeom>
          <a:noFill/>
          <a:ln>
            <a:noFill/>
          </a:ln>
        </p:spPr>
        <p:txBody>
          <a:bodyPr vert="horz" wrap="square" lIns="0" tIns="0" rIns="0" bIns="0" rtlCol="0" anchor="ctr"/>
          <a:lstStyle/>
          <a:p>
            <a:r>
              <a:rPr kumimoji="1" lang="zh-CN" altLang="en-US" sz="2800" dirty="0">
                <a:ln w="12700">
                  <a:noFill/>
                </a:ln>
                <a:solidFill>
                  <a:srgbClr val="000000">
                    <a:lumMod val="85000"/>
                    <a:lumOff val="15000"/>
                  </a:srgbClr>
                </a:solidFill>
                <a:latin typeface="Source Han Sans CN Bold"/>
                <a:ea typeface="Source Han Sans CN Bold"/>
                <a:cs typeface="Source Han Sans CN Bold"/>
              </a:rPr>
              <a:t>使用 Gradio 库创建了一个简单的网页界面，包括一个文本输入和一个由 FullCalendar.js 驱动的日历组件</a:t>
            </a:r>
            <a:endParaRPr lang="zh-CN" altLang="en-US" sz="2800" dirty="0"/>
          </a:p>
        </p:txBody>
      </p:sp>
      <p:grpSp>
        <p:nvGrpSpPr>
          <p:cNvPr id="15" name="组合 14"/>
          <p:cNvGrpSpPr/>
          <p:nvPr/>
        </p:nvGrpSpPr>
        <p:grpSpPr>
          <a:xfrm>
            <a:off x="149860" y="327660"/>
            <a:ext cx="510540" cy="624840"/>
            <a:chOff x="149860" y="327660"/>
            <a:chExt cx="510540" cy="624840"/>
          </a:xfrm>
        </p:grpSpPr>
        <p:sp>
          <p:nvSpPr>
            <p:cNvPr id="16" name="标题 1"/>
            <p:cNvSpPr txBox="1"/>
            <p:nvPr/>
          </p:nvSpPr>
          <p:spPr>
            <a:xfrm>
              <a:off x="149860" y="671322"/>
              <a:ext cx="510540" cy="281178"/>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solidFill>
                  <a:srgbClr val="000000"/>
                </a:solidFill>
              </a:endParaRPr>
            </a:p>
          </p:txBody>
        </p:sp>
        <p:sp>
          <p:nvSpPr>
            <p:cNvPr id="17" name="标题 1"/>
            <p:cNvSpPr txBox="1"/>
            <p:nvPr/>
          </p:nvSpPr>
          <p:spPr>
            <a:xfrm>
              <a:off x="149860" y="499491"/>
              <a:ext cx="510540" cy="281178"/>
            </a:xfrm>
            <a:prstGeom prst="ellipse">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solidFill>
                  <a:srgbClr val="000000"/>
                </a:solidFill>
              </a:endParaRPr>
            </a:p>
          </p:txBody>
        </p:sp>
        <p:sp>
          <p:nvSpPr>
            <p:cNvPr id="18" name="标题 1"/>
            <p:cNvSpPr txBox="1"/>
            <p:nvPr/>
          </p:nvSpPr>
          <p:spPr>
            <a:xfrm>
              <a:off x="149860" y="327660"/>
              <a:ext cx="510540" cy="281178"/>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solidFill>
                  <a:srgbClr val="000000"/>
                </a:solidFill>
              </a:endParaRPr>
            </a:p>
          </p:txBody>
        </p:sp>
      </p:grpSp>
      <p:pic>
        <p:nvPicPr>
          <p:cNvPr id="10" name="图片 9"/>
          <p:cNvPicPr>
            <a:picLocks noChangeAspect="1"/>
          </p:cNvPicPr>
          <p:nvPr/>
        </p:nvPicPr>
        <p:blipFill>
          <a:blip r:embed="rId2"/>
          <a:stretch>
            <a:fillRect/>
          </a:stretch>
        </p:blipFill>
        <p:spPr>
          <a:xfrm>
            <a:off x="884734" y="1449166"/>
            <a:ext cx="7776864" cy="4921262"/>
          </a:xfrm>
          <a:prstGeom prst="rect">
            <a:avLst/>
          </a:prstGeom>
        </p:spPr>
      </p:pic>
    </p:spTree>
    <p:extLst>
      <p:ext uri="{BB962C8B-B14F-4D97-AF65-F5344CB8AC3E}">
        <p14:creationId xmlns:p14="http://schemas.microsoft.com/office/powerpoint/2010/main" val="2964919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7" name="标题 1"/>
          <p:cNvSpPr txBox="1"/>
          <p:nvPr/>
        </p:nvSpPr>
        <p:spPr>
          <a:xfrm>
            <a:off x="425921" y="404664"/>
            <a:ext cx="11227196" cy="6048672"/>
          </a:xfrm>
          <a:prstGeom prst="roundRect">
            <a:avLst>
              <a:gd name="adj" fmla="val 5966"/>
            </a:avLst>
          </a:prstGeom>
          <a:solidFill>
            <a:schemeClr val="bg1"/>
          </a:solidFill>
          <a:ln w="12700" cap="sq">
            <a:noFill/>
            <a:miter/>
          </a:ln>
          <a:effectLst>
            <a:outerShdw blurRad="254000" sx="102000" sy="102000" algn="ctr" rotWithShape="0">
              <a:srgbClr val="000000">
                <a:alpha val="20000"/>
              </a:srgbClr>
            </a:outerShdw>
          </a:effectLst>
        </p:spPr>
        <p:txBody>
          <a:bodyPr vert="horz" wrap="square" lIns="91440" tIns="45720" rIns="91440" bIns="45720" rtlCol="0" anchor="ctr"/>
          <a:lstStyle/>
          <a:p>
            <a:pPr algn="ctr"/>
            <a:endParaRPr kumimoji="1" lang="zh-CN" altLang="en-US"/>
          </a:p>
        </p:txBody>
      </p:sp>
      <p:sp>
        <p:nvSpPr>
          <p:cNvPr id="20" name="标题 1"/>
          <p:cNvSpPr txBox="1"/>
          <p:nvPr/>
        </p:nvSpPr>
        <p:spPr>
          <a:xfrm>
            <a:off x="944242" y="332656"/>
            <a:ext cx="2664296" cy="1749903"/>
          </a:xfrm>
          <a:prstGeom prst="rect">
            <a:avLst/>
          </a:prstGeom>
          <a:noFill/>
          <a:ln w="12700" cap="sq">
            <a:noFill/>
            <a:miter/>
          </a:ln>
        </p:spPr>
        <p:txBody>
          <a:bodyPr vert="horz" wrap="square" lIns="0" tIns="0" rIns="0" bIns="0" rtlCol="0" anchor="ctr"/>
          <a:lstStyle/>
          <a:p>
            <a:pPr algn="l"/>
            <a:r>
              <a:rPr kumimoji="1" lang="zh-CN" altLang="en-US" sz="4400" dirty="0">
                <a:ln w="12700">
                  <a:noFill/>
                </a:ln>
                <a:solidFill>
                  <a:schemeClr val="tx1">
                    <a:lumMod val="85000"/>
                    <a:lumOff val="15000"/>
                  </a:schemeClr>
                </a:solidFill>
                <a:latin typeface="Source Han Sans"/>
                <a:ea typeface="Source Han Sans"/>
                <a:cs typeface="Source Han Sans"/>
              </a:rPr>
              <a:t>网页界面</a:t>
            </a:r>
          </a:p>
        </p:txBody>
      </p:sp>
      <p:sp>
        <p:nvSpPr>
          <p:cNvPr id="21" name="标题 1"/>
          <p:cNvSpPr txBox="1"/>
          <p:nvPr/>
        </p:nvSpPr>
        <p:spPr>
          <a:xfrm>
            <a:off x="10619481" y="1052821"/>
            <a:ext cx="466271" cy="466271"/>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pic>
        <p:nvPicPr>
          <p:cNvPr id="2" name="图片 1">
            <a:extLst>
              <a:ext uri="{FF2B5EF4-FFF2-40B4-BE49-F238E27FC236}">
                <a16:creationId xmlns:a16="http://schemas.microsoft.com/office/drawing/2014/main" id="{D3B2B31E-0075-27C3-4552-F2D0CABC8C89}"/>
              </a:ext>
            </a:extLst>
          </p:cNvPr>
          <p:cNvPicPr>
            <a:picLocks noChangeAspect="1"/>
          </p:cNvPicPr>
          <p:nvPr/>
        </p:nvPicPr>
        <p:blipFill>
          <a:blip r:embed="rId2"/>
          <a:stretch>
            <a:fillRect/>
          </a:stretch>
        </p:blipFill>
        <p:spPr>
          <a:xfrm>
            <a:off x="2315438" y="1714500"/>
            <a:ext cx="7450836" cy="4391528"/>
          </a:xfrm>
          <a:prstGeom prst="rect">
            <a:avLst/>
          </a:prstGeom>
        </p:spPr>
      </p:pic>
    </p:spTree>
    <p:extLst>
      <p:ext uri="{BB962C8B-B14F-4D97-AF65-F5344CB8AC3E}">
        <p14:creationId xmlns:p14="http://schemas.microsoft.com/office/powerpoint/2010/main" val="1977846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663841" y="1919516"/>
            <a:ext cx="97043" cy="97043"/>
          </a:xfrm>
          <a:prstGeom prst="ellipse">
            <a:avLst/>
          </a:prstGeom>
          <a:solidFill>
            <a:schemeClr val="bg1"/>
          </a:solidFill>
          <a:ln w="12700" cap="sq">
            <a:solidFill>
              <a:schemeClr val="accent1"/>
            </a:solidFill>
            <a:miter/>
          </a:ln>
          <a:effectLst>
            <a:outerShdw blurRad="88900" dist="38100" dir="5400000" algn="t" rotWithShape="0">
              <a:srgbClr val="000000">
                <a:alpha val="11000"/>
              </a:srgbClr>
            </a:outerShdw>
          </a:effectLst>
        </p:spPr>
        <p:txBody>
          <a:bodyPr vert="horz" wrap="square" lIns="91440" tIns="45720" rIns="91440" bIns="45720" rtlCol="0" anchor="ctr"/>
          <a:lstStyle/>
          <a:p>
            <a:pPr algn="ctr"/>
            <a:endParaRPr kumimoji="1" lang="zh-CN" altLang="en-US"/>
          </a:p>
        </p:txBody>
      </p:sp>
      <p:sp>
        <p:nvSpPr>
          <p:cNvPr id="15" name="标题 1"/>
          <p:cNvSpPr txBox="1"/>
          <p:nvPr/>
        </p:nvSpPr>
        <p:spPr>
          <a:xfrm>
            <a:off x="895499" y="1700808"/>
            <a:ext cx="2474285" cy="1463678"/>
          </a:xfrm>
          <a:prstGeom prst="rect">
            <a:avLst/>
          </a:prstGeom>
          <a:noFill/>
          <a:ln>
            <a:noFill/>
          </a:ln>
        </p:spPr>
        <p:txBody>
          <a:bodyPr vert="horz" wrap="square" lIns="0" tIns="0" rIns="0" bIns="0" rtlCol="0" anchor="t"/>
          <a:lstStyle/>
          <a:p>
            <a:pPr algn="l"/>
            <a:endParaRPr kumimoji="1" lang="zh-CN" altLang="en-US" dirty="0"/>
          </a:p>
        </p:txBody>
      </p:sp>
      <p:sp>
        <p:nvSpPr>
          <p:cNvPr id="18" name="标题 1"/>
          <p:cNvSpPr txBox="1"/>
          <p:nvPr/>
        </p:nvSpPr>
        <p:spPr>
          <a:xfrm>
            <a:off x="787215" y="450990"/>
            <a:ext cx="10671175" cy="468000"/>
          </a:xfrm>
          <a:prstGeom prst="rect">
            <a:avLst/>
          </a:prstGeom>
          <a:noFill/>
          <a:ln>
            <a:noFill/>
          </a:ln>
        </p:spPr>
        <p:txBody>
          <a:bodyPr vert="horz" wrap="square" lIns="0" tIns="0" rIns="0" bIns="0" rtlCol="0" anchor="ctr"/>
          <a:lstStyle/>
          <a:p>
            <a:pPr algn="l"/>
            <a:r>
              <a:rPr kumimoji="1" lang="zh-CN" altLang="en-US" sz="2800" dirty="0">
                <a:ln w="12700">
                  <a:noFill/>
                </a:ln>
                <a:solidFill>
                  <a:schemeClr val="tx1">
                    <a:lumMod val="85000"/>
                    <a:lumOff val="15000"/>
                  </a:schemeClr>
                </a:solidFill>
                <a:latin typeface="Source Han Sans CN Bold"/>
                <a:ea typeface="Source Han Sans CN Bold"/>
              </a:rPr>
              <a:t>隐私性问题</a:t>
            </a:r>
            <a:endParaRPr kumimoji="1" lang="zh-CN" altLang="en-US" dirty="0"/>
          </a:p>
        </p:txBody>
      </p:sp>
      <p:grpSp>
        <p:nvGrpSpPr>
          <p:cNvPr id="19" name="组合 18"/>
          <p:cNvGrpSpPr/>
          <p:nvPr/>
        </p:nvGrpSpPr>
        <p:grpSpPr>
          <a:xfrm>
            <a:off x="149860" y="327660"/>
            <a:ext cx="510540" cy="624840"/>
            <a:chOff x="149860" y="327660"/>
            <a:chExt cx="510540" cy="624840"/>
          </a:xfrm>
        </p:grpSpPr>
        <p:sp>
          <p:nvSpPr>
            <p:cNvPr id="20" name="标题 1"/>
            <p:cNvSpPr txBox="1"/>
            <p:nvPr/>
          </p:nvSpPr>
          <p:spPr>
            <a:xfrm>
              <a:off x="149860" y="671322"/>
              <a:ext cx="510540" cy="281178"/>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149860" y="499491"/>
              <a:ext cx="510540" cy="281178"/>
            </a:xfrm>
            <a:prstGeom prst="ellipse">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22" name="标题 1"/>
            <p:cNvSpPr txBox="1"/>
            <p:nvPr/>
          </p:nvSpPr>
          <p:spPr>
            <a:xfrm>
              <a:off x="149860" y="327660"/>
              <a:ext cx="510540" cy="281178"/>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grpSp>
      <p:sp>
        <p:nvSpPr>
          <p:cNvPr id="23" name="TextBox 22"/>
          <p:cNvSpPr txBox="1"/>
          <p:nvPr/>
        </p:nvSpPr>
        <p:spPr>
          <a:xfrm>
            <a:off x="1919536" y="1888287"/>
            <a:ext cx="7488832" cy="923330"/>
          </a:xfrm>
          <a:prstGeom prst="rect">
            <a:avLst/>
          </a:prstGeom>
          <a:noFill/>
        </p:spPr>
        <p:txBody>
          <a:bodyPr wrap="square" rtlCol="0">
            <a:spAutoFit/>
          </a:bodyPr>
          <a:lstStyle/>
          <a:p>
            <a:r>
              <a:rPr lang="zh-CN" altLang="en-US" dirty="0"/>
              <a:t>收集数据：项目注重用户的隐私性问题，</a:t>
            </a:r>
            <a:endParaRPr lang="en-US" altLang="zh-CN" dirty="0"/>
          </a:p>
          <a:p>
            <a:r>
              <a:rPr lang="zh-CN" altLang="en-US" dirty="0"/>
              <a:t>自动收集信息时告知用户，</a:t>
            </a:r>
            <a:endParaRPr lang="en-US" altLang="zh-CN" dirty="0"/>
          </a:p>
          <a:p>
            <a:r>
              <a:rPr lang="zh-CN" altLang="en-US" dirty="0"/>
              <a:t>使用经过用户授权的数据进行处理，</a:t>
            </a:r>
            <a:endParaRPr lang="en-US" altLang="zh-CN" dirty="0"/>
          </a:p>
        </p:txBody>
      </p:sp>
      <p:cxnSp>
        <p:nvCxnSpPr>
          <p:cNvPr id="24" name="标题 1"/>
          <p:cNvCxnSpPr>
            <a:endCxn id="26" idx="4"/>
          </p:cNvCxnSpPr>
          <p:nvPr/>
        </p:nvCxnSpPr>
        <p:spPr>
          <a:xfrm flipH="1">
            <a:off x="1696193" y="1968036"/>
            <a:ext cx="10787" cy="3143608"/>
          </a:xfrm>
          <a:prstGeom prst="line">
            <a:avLst/>
          </a:prstGeom>
          <a:noFill/>
          <a:ln w="25400" cap="sq">
            <a:solidFill>
              <a:schemeClr val="tx2">
                <a:alpha val="10000"/>
              </a:schemeClr>
            </a:solidFill>
            <a:miter/>
          </a:ln>
        </p:spPr>
      </p:cxnSp>
      <p:sp>
        <p:nvSpPr>
          <p:cNvPr id="26" name="标题 1"/>
          <p:cNvSpPr txBox="1"/>
          <p:nvPr/>
        </p:nvSpPr>
        <p:spPr>
          <a:xfrm>
            <a:off x="1647671" y="5014601"/>
            <a:ext cx="97043" cy="97043"/>
          </a:xfrm>
          <a:prstGeom prst="ellipse">
            <a:avLst/>
          </a:prstGeom>
          <a:solidFill>
            <a:schemeClr val="bg1"/>
          </a:solidFill>
          <a:ln w="12700" cap="sq">
            <a:solidFill>
              <a:schemeClr val="accent1"/>
            </a:solidFill>
            <a:miter/>
          </a:ln>
          <a:effectLst>
            <a:outerShdw blurRad="88900" dist="38100" dir="5400000" algn="t" rotWithShape="0">
              <a:srgbClr val="000000">
                <a:alpha val="11000"/>
              </a:srgb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p>
        </p:txBody>
      </p:sp>
      <p:sp>
        <p:nvSpPr>
          <p:cNvPr id="27" name="标题 1"/>
          <p:cNvSpPr txBox="1"/>
          <p:nvPr/>
        </p:nvSpPr>
        <p:spPr>
          <a:xfrm>
            <a:off x="1658458" y="3390248"/>
            <a:ext cx="97043" cy="97043"/>
          </a:xfrm>
          <a:prstGeom prst="ellipse">
            <a:avLst/>
          </a:prstGeom>
          <a:solidFill>
            <a:schemeClr val="accent1"/>
          </a:solidFill>
          <a:ln w="12700" cap="sq">
            <a:noFill/>
            <a:miter/>
          </a:ln>
          <a:effectLst>
            <a:outerShdw blurRad="88900" dist="38100" dir="5400000" algn="t" rotWithShape="0">
              <a:srgbClr val="000000">
                <a:alpha val="11000"/>
              </a:srgb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p>
        </p:txBody>
      </p:sp>
      <p:sp>
        <p:nvSpPr>
          <p:cNvPr id="34" name="TextBox 33"/>
          <p:cNvSpPr txBox="1"/>
          <p:nvPr/>
        </p:nvSpPr>
        <p:spPr>
          <a:xfrm>
            <a:off x="1919536" y="3284984"/>
            <a:ext cx="5724797" cy="1477328"/>
          </a:xfrm>
          <a:prstGeom prst="rect">
            <a:avLst/>
          </a:prstGeom>
          <a:noFill/>
        </p:spPr>
        <p:txBody>
          <a:bodyPr wrap="square" rtlCol="0">
            <a:spAutoFit/>
          </a:bodyPr>
          <a:lstStyle/>
          <a:p>
            <a:r>
              <a:rPr lang="zh-CN" altLang="en-US" dirty="0"/>
              <a:t>使用数据：遵守法律义务和法律程序（包括监管机构），保护隐私、安全或财产，以及关联公司、用户或其他第三方的权利、隐私、安全或财产（如欧盟的</a:t>
            </a:r>
            <a:r>
              <a:rPr lang="en-US" altLang="zh-CN" dirty="0"/>
              <a:t>《</a:t>
            </a:r>
            <a:r>
              <a:rPr lang="zh-CN" altLang="en-US" dirty="0"/>
              <a:t>通用数据保护条例</a:t>
            </a:r>
            <a:r>
              <a:rPr lang="en-US" altLang="zh-CN" dirty="0"/>
              <a:t>》</a:t>
            </a:r>
            <a:r>
              <a:rPr lang="zh-CN" altLang="en-US" dirty="0"/>
              <a:t>（</a:t>
            </a:r>
            <a:r>
              <a:rPr lang="en-US" altLang="zh-CN" dirty="0"/>
              <a:t>GDPR</a:t>
            </a:r>
            <a:r>
              <a:rPr lang="zh-CN" altLang="en-US" dirty="0"/>
              <a:t>））</a:t>
            </a:r>
          </a:p>
          <a:p>
            <a:endParaRPr lang="zh-CN" altLang="en-US" dirty="0"/>
          </a:p>
        </p:txBody>
      </p:sp>
      <p:sp>
        <p:nvSpPr>
          <p:cNvPr id="36" name="TextBox 35"/>
          <p:cNvSpPr txBox="1"/>
          <p:nvPr/>
        </p:nvSpPr>
        <p:spPr>
          <a:xfrm>
            <a:off x="1919536" y="5063122"/>
            <a:ext cx="5832648" cy="923330"/>
          </a:xfrm>
          <a:prstGeom prst="rect">
            <a:avLst/>
          </a:prstGeom>
          <a:noFill/>
        </p:spPr>
        <p:txBody>
          <a:bodyPr wrap="square" rtlCol="0">
            <a:spAutoFit/>
          </a:bodyPr>
          <a:lstStyle/>
          <a:p>
            <a:r>
              <a:rPr lang="zh-CN" altLang="en-US" dirty="0"/>
              <a:t>数据披露问题：采取各种措施保护您的个人数据不受未经授权的访问或误用，非法律要求不泄露用户数据。设计安全架构，保证服务器的稳定</a:t>
            </a:r>
          </a:p>
        </p:txBody>
      </p:sp>
    </p:spTree>
    <p:extLst>
      <p:ext uri="{BB962C8B-B14F-4D97-AF65-F5344CB8AC3E}">
        <p14:creationId xmlns:p14="http://schemas.microsoft.com/office/powerpoint/2010/main" val="742569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标题 1"/>
          <p:cNvSpPr txBox="1"/>
          <p:nvPr/>
        </p:nvSpPr>
        <p:spPr>
          <a:xfrm rot="21431757" flipH="1">
            <a:off x="-1174955" y="446809"/>
            <a:ext cx="14541910" cy="839162"/>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grpSp>
        <p:nvGrpSpPr>
          <p:cNvPr id="3" name="组合 2"/>
          <p:cNvGrpSpPr/>
          <p:nvPr/>
        </p:nvGrpSpPr>
        <p:grpSpPr>
          <a:xfrm>
            <a:off x="60925" y="789379"/>
            <a:ext cx="3529500" cy="509483"/>
            <a:chOff x="60925" y="789379"/>
            <a:chExt cx="3529500" cy="509483"/>
          </a:xfrm>
        </p:grpSpPr>
        <p:sp>
          <p:nvSpPr>
            <p:cNvPr id="4" name="标题 1"/>
            <p:cNvSpPr txBox="1"/>
            <p:nvPr/>
          </p:nvSpPr>
          <p:spPr>
            <a:xfrm rot="34920000">
              <a:off x="109917" y="1007420"/>
              <a:ext cx="244814" cy="240411"/>
            </a:xfrm>
            <a:prstGeom prst="corner">
              <a:avLst>
                <a:gd name="adj1" fmla="val 30000"/>
                <a:gd name="adj2" fmla="val 30000"/>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34920000">
              <a:off x="399617" y="992237"/>
              <a:ext cx="244814" cy="240411"/>
            </a:xfrm>
            <a:prstGeom prst="corner">
              <a:avLst>
                <a:gd name="adj1" fmla="val 30000"/>
                <a:gd name="adj2" fmla="val 30000"/>
              </a:avLst>
            </a:prstGeom>
            <a:solidFill>
              <a:schemeClr val="bg1">
                <a:lumMod val="100000"/>
                <a:alpha val="91818"/>
              </a:schemeClr>
            </a:solidFill>
            <a:ln w="12700" cap="sq">
              <a:noFill/>
              <a:miter/>
            </a:ln>
            <a:effectLst/>
          </p:spPr>
          <p:txBody>
            <a:bodyPr vert="horz" wrap="square" lIns="91440" tIns="45720" rIns="91440" bIns="45720" rtlCol="0" anchor="ctr"/>
            <a:lstStyle/>
            <a:p>
              <a:pPr algn="ctr"/>
              <a:endParaRPr kumimoji="1" lang="zh-CN" altLang="en-US"/>
            </a:p>
          </p:txBody>
        </p:sp>
        <p:sp>
          <p:nvSpPr>
            <p:cNvPr id="6" name="标题 1"/>
            <p:cNvSpPr txBox="1"/>
            <p:nvPr/>
          </p:nvSpPr>
          <p:spPr>
            <a:xfrm rot="34920000">
              <a:off x="689318" y="977055"/>
              <a:ext cx="244814" cy="240411"/>
            </a:xfrm>
            <a:prstGeom prst="corner">
              <a:avLst>
                <a:gd name="adj1" fmla="val 30000"/>
                <a:gd name="adj2" fmla="val 30000"/>
              </a:avLst>
            </a:prstGeom>
            <a:solidFill>
              <a:schemeClr val="bg1">
                <a:lumMod val="100000"/>
                <a:alpha val="83636"/>
              </a:schemeClr>
            </a:solidFill>
            <a:ln w="12700" cap="sq">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rot="34920000">
              <a:off x="979018" y="961871"/>
              <a:ext cx="244814" cy="240411"/>
            </a:xfrm>
            <a:prstGeom prst="corner">
              <a:avLst>
                <a:gd name="adj1" fmla="val 30000"/>
                <a:gd name="adj2" fmla="val 30000"/>
              </a:avLst>
            </a:prstGeom>
            <a:solidFill>
              <a:schemeClr val="bg1">
                <a:lumMod val="100000"/>
                <a:alpha val="75455"/>
              </a:schemeClr>
            </a:solidFill>
            <a:ln w="12700" cap="sq">
              <a:noFill/>
              <a:miter/>
            </a:ln>
            <a:effectLst/>
          </p:spPr>
          <p:txBody>
            <a:bodyPr vert="horz" wrap="square" lIns="91440" tIns="45720" rIns="91440" bIns="45720" rtlCol="0" anchor="ctr"/>
            <a:lstStyle/>
            <a:p>
              <a:pPr algn="ctr"/>
              <a:endParaRPr kumimoji="1" lang="zh-CN" altLang="en-US"/>
            </a:p>
          </p:txBody>
        </p:sp>
        <p:sp>
          <p:nvSpPr>
            <p:cNvPr id="8" name="标题 1"/>
            <p:cNvSpPr txBox="1"/>
            <p:nvPr/>
          </p:nvSpPr>
          <p:spPr>
            <a:xfrm rot="34920000">
              <a:off x="1268718" y="946689"/>
              <a:ext cx="244814" cy="240411"/>
            </a:xfrm>
            <a:prstGeom prst="corner">
              <a:avLst>
                <a:gd name="adj1" fmla="val 30000"/>
                <a:gd name="adj2" fmla="val 30000"/>
              </a:avLst>
            </a:prstGeom>
            <a:solidFill>
              <a:schemeClr val="bg1">
                <a:lumMod val="100000"/>
                <a:alpha val="67273"/>
              </a:schemeClr>
            </a:solidFill>
            <a:ln w="12700" cap="sq">
              <a:noFill/>
              <a:miter/>
            </a:ln>
            <a:effectLst/>
          </p:spPr>
          <p:txBody>
            <a:bodyPr vert="horz" wrap="square" lIns="91440" tIns="45720" rIns="91440" bIns="45720" rtlCol="0" anchor="ctr"/>
            <a:lstStyle/>
            <a:p>
              <a:pPr algn="ctr"/>
              <a:endParaRPr kumimoji="1" lang="zh-CN" altLang="en-US"/>
            </a:p>
          </p:txBody>
        </p:sp>
        <p:sp>
          <p:nvSpPr>
            <p:cNvPr id="9" name="标题 1"/>
            <p:cNvSpPr txBox="1"/>
            <p:nvPr/>
          </p:nvSpPr>
          <p:spPr>
            <a:xfrm rot="34920000">
              <a:off x="1558419" y="931506"/>
              <a:ext cx="244814" cy="240411"/>
            </a:xfrm>
            <a:prstGeom prst="corner">
              <a:avLst>
                <a:gd name="adj1" fmla="val 30000"/>
                <a:gd name="adj2" fmla="val 30000"/>
              </a:avLst>
            </a:prstGeom>
            <a:solidFill>
              <a:schemeClr val="bg1">
                <a:lumMod val="100000"/>
                <a:alpha val="59091"/>
              </a:schemeClr>
            </a:solidFill>
            <a:ln w="12700" cap="sq">
              <a:noFill/>
              <a:miter/>
            </a:ln>
            <a:effectLst/>
          </p:spPr>
          <p:txBody>
            <a:bodyPr vert="horz" wrap="square" lIns="91440" tIns="45720" rIns="91440" bIns="45720" rtlCol="0" anchor="ctr"/>
            <a:lstStyle/>
            <a:p>
              <a:pPr algn="ctr"/>
              <a:endParaRPr kumimoji="1" lang="zh-CN" altLang="en-US"/>
            </a:p>
          </p:txBody>
        </p:sp>
        <p:sp>
          <p:nvSpPr>
            <p:cNvPr id="10" name="标题 1"/>
            <p:cNvSpPr txBox="1"/>
            <p:nvPr/>
          </p:nvSpPr>
          <p:spPr>
            <a:xfrm rot="34920000">
              <a:off x="1848119" y="916324"/>
              <a:ext cx="244814" cy="240411"/>
            </a:xfrm>
            <a:prstGeom prst="corner">
              <a:avLst>
                <a:gd name="adj1" fmla="val 30000"/>
                <a:gd name="adj2" fmla="val 30000"/>
              </a:avLst>
            </a:prstGeom>
            <a:solidFill>
              <a:schemeClr val="bg1">
                <a:lumMod val="100000"/>
                <a:alpha val="50909"/>
              </a:schemeClr>
            </a:solidFill>
            <a:ln w="12700" cap="sq">
              <a:noFill/>
              <a:miter/>
            </a:ln>
            <a:effectLst/>
          </p:spPr>
          <p:txBody>
            <a:bodyPr vert="horz" wrap="square" lIns="91440" tIns="45720" rIns="91440" bIns="45720" rtlCol="0" anchor="ctr"/>
            <a:lstStyle/>
            <a:p>
              <a:pPr algn="ctr"/>
              <a:endParaRPr kumimoji="1" lang="zh-CN" altLang="en-US"/>
            </a:p>
          </p:txBody>
        </p:sp>
        <p:sp>
          <p:nvSpPr>
            <p:cNvPr id="11" name="标题 1"/>
            <p:cNvSpPr txBox="1"/>
            <p:nvPr/>
          </p:nvSpPr>
          <p:spPr>
            <a:xfrm rot="34920000">
              <a:off x="2137820" y="901141"/>
              <a:ext cx="244814" cy="240411"/>
            </a:xfrm>
            <a:prstGeom prst="corner">
              <a:avLst>
                <a:gd name="adj1" fmla="val 30000"/>
                <a:gd name="adj2" fmla="val 30000"/>
              </a:avLst>
            </a:prstGeom>
            <a:solidFill>
              <a:schemeClr val="bg1">
                <a:lumMod val="100000"/>
                <a:alpha val="42727"/>
              </a:schemeClr>
            </a:solidFill>
            <a:ln w="12700" cap="sq">
              <a:noFill/>
              <a:miter/>
            </a:ln>
            <a:effectLst/>
          </p:spPr>
          <p:txBody>
            <a:bodyPr vert="horz" wrap="square" lIns="91440" tIns="45720" rIns="91440" bIns="45720" rtlCol="0" anchor="ctr"/>
            <a:lstStyle/>
            <a:p>
              <a:pPr algn="ctr"/>
              <a:endParaRPr kumimoji="1" lang="zh-CN" altLang="en-US"/>
            </a:p>
          </p:txBody>
        </p:sp>
        <p:sp>
          <p:nvSpPr>
            <p:cNvPr id="12" name="标题 1"/>
            <p:cNvSpPr txBox="1"/>
            <p:nvPr/>
          </p:nvSpPr>
          <p:spPr>
            <a:xfrm rot="34920000">
              <a:off x="2427520" y="885959"/>
              <a:ext cx="244814" cy="240411"/>
            </a:xfrm>
            <a:prstGeom prst="corner">
              <a:avLst>
                <a:gd name="adj1" fmla="val 30000"/>
                <a:gd name="adj2" fmla="val 30000"/>
              </a:avLst>
            </a:prstGeom>
            <a:solidFill>
              <a:schemeClr val="bg1">
                <a:lumMod val="100000"/>
                <a:alpha val="34545"/>
              </a:schemeClr>
            </a:solidFill>
            <a:ln w="12700" cap="sq">
              <a:noFill/>
              <a:miter/>
            </a:ln>
            <a:effectLst/>
          </p:spPr>
          <p:txBody>
            <a:bodyPr vert="horz" wrap="square" lIns="91440" tIns="45720" rIns="91440" bIns="45720" rtlCol="0" anchor="ctr"/>
            <a:lstStyle/>
            <a:p>
              <a:pPr algn="ctr"/>
              <a:endParaRPr kumimoji="1" lang="zh-CN" altLang="en-US"/>
            </a:p>
          </p:txBody>
        </p:sp>
        <p:sp>
          <p:nvSpPr>
            <p:cNvPr id="13" name="标题 1"/>
            <p:cNvSpPr txBox="1"/>
            <p:nvPr/>
          </p:nvSpPr>
          <p:spPr>
            <a:xfrm rot="34920000">
              <a:off x="2717220" y="870775"/>
              <a:ext cx="244814" cy="240411"/>
            </a:xfrm>
            <a:prstGeom prst="corner">
              <a:avLst>
                <a:gd name="adj1" fmla="val 30000"/>
                <a:gd name="adj2" fmla="val 30000"/>
              </a:avLst>
            </a:prstGeom>
            <a:solidFill>
              <a:schemeClr val="bg1">
                <a:lumMod val="100000"/>
                <a:alpha val="26364"/>
              </a:schemeClr>
            </a:solidFill>
            <a:ln w="12700" cap="sq">
              <a:noFill/>
              <a:miter/>
            </a:ln>
            <a:effectLst/>
          </p:spPr>
          <p:txBody>
            <a:bodyPr vert="horz" wrap="square" lIns="91440" tIns="45720" rIns="91440" bIns="45720" rtlCol="0" anchor="ctr"/>
            <a:lstStyle/>
            <a:p>
              <a:pPr algn="ctr"/>
              <a:endParaRPr kumimoji="1" lang="zh-CN" altLang="en-US"/>
            </a:p>
          </p:txBody>
        </p:sp>
        <p:sp>
          <p:nvSpPr>
            <p:cNvPr id="14" name="标题 1"/>
            <p:cNvSpPr txBox="1"/>
            <p:nvPr/>
          </p:nvSpPr>
          <p:spPr>
            <a:xfrm rot="34920000">
              <a:off x="3006921" y="855592"/>
              <a:ext cx="244814" cy="240411"/>
            </a:xfrm>
            <a:prstGeom prst="corner">
              <a:avLst>
                <a:gd name="adj1" fmla="val 30000"/>
                <a:gd name="adj2" fmla="val 30000"/>
              </a:avLst>
            </a:prstGeom>
            <a:solidFill>
              <a:schemeClr val="bg1">
                <a:lumMod val="100000"/>
                <a:alpha val="18182"/>
              </a:schemeClr>
            </a:solidFill>
            <a:ln w="12700" cap="sq">
              <a:noFill/>
              <a:miter/>
            </a:ln>
            <a:effectLst/>
          </p:spPr>
          <p:txBody>
            <a:bodyPr vert="horz" wrap="square" lIns="91440" tIns="45720" rIns="91440" bIns="45720" rtlCol="0" anchor="ctr"/>
            <a:lstStyle/>
            <a:p>
              <a:pPr algn="ctr"/>
              <a:endParaRPr kumimoji="1" lang="zh-CN" altLang="en-US"/>
            </a:p>
          </p:txBody>
        </p:sp>
        <p:sp>
          <p:nvSpPr>
            <p:cNvPr id="15" name="标题 1"/>
            <p:cNvSpPr txBox="1"/>
            <p:nvPr/>
          </p:nvSpPr>
          <p:spPr>
            <a:xfrm rot="34920000">
              <a:off x="3296619" y="840410"/>
              <a:ext cx="244814" cy="240411"/>
            </a:xfrm>
            <a:prstGeom prst="corner">
              <a:avLst>
                <a:gd name="adj1" fmla="val 30000"/>
                <a:gd name="adj2" fmla="val 30000"/>
              </a:avLst>
            </a:prstGeom>
            <a:solidFill>
              <a:schemeClr val="bg1">
                <a:alpha val="10000"/>
              </a:schemeClr>
            </a:solidFill>
            <a:ln w="12700" cap="sq">
              <a:noFill/>
              <a:miter/>
            </a:ln>
          </p:spPr>
          <p:txBody>
            <a:bodyPr vert="horz" wrap="square" lIns="91440" tIns="45720" rIns="91440" bIns="45720" rtlCol="0" anchor="ctr"/>
            <a:lstStyle/>
            <a:p>
              <a:pPr algn="ctr"/>
              <a:endParaRPr kumimoji="1" lang="zh-CN" altLang="en-US"/>
            </a:p>
          </p:txBody>
        </p:sp>
      </p:grpSp>
      <p:sp>
        <p:nvSpPr>
          <p:cNvPr id="16" name="标题 1"/>
          <p:cNvSpPr txBox="1"/>
          <p:nvPr/>
        </p:nvSpPr>
        <p:spPr>
          <a:xfrm>
            <a:off x="10161774" y="4827774"/>
            <a:ext cx="4060451" cy="4060451"/>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660400" y="1130300"/>
            <a:ext cx="10858500" cy="5105400"/>
          </a:xfrm>
          <a:prstGeom prst="roundRect">
            <a:avLst>
              <a:gd name="adj" fmla="val 5966"/>
            </a:avLst>
          </a:prstGeom>
          <a:solidFill>
            <a:schemeClr val="bg1"/>
          </a:solidFill>
          <a:ln w="12700" cap="sq">
            <a:noFill/>
            <a:miter/>
          </a:ln>
          <a:effectLst>
            <a:outerShdw blurRad="254000" sx="102000" sy="102000" algn="ctr" rotWithShape="0">
              <a:srgbClr val="000000">
                <a:alpha val="20000"/>
              </a:srgbClr>
            </a:outerShdw>
          </a:effectLst>
        </p:spPr>
        <p:txBody>
          <a:bodyPr vert="horz" wrap="square" lIns="91440" tIns="45720" rIns="91440" bIns="45720" rtlCol="0" anchor="ctr"/>
          <a:lstStyle/>
          <a:p>
            <a:pPr algn="ctr"/>
            <a:endParaRPr kumimoji="1" lang="zh-CN" altLang="en-US"/>
          </a:p>
        </p:txBody>
      </p:sp>
      <p:sp>
        <p:nvSpPr>
          <p:cNvPr id="19" name="标题 1"/>
          <p:cNvSpPr txBox="1"/>
          <p:nvPr/>
        </p:nvSpPr>
        <p:spPr>
          <a:xfrm>
            <a:off x="1346020" y="1244600"/>
            <a:ext cx="3530600" cy="4285328"/>
          </a:xfrm>
          <a:prstGeom prst="rect">
            <a:avLst/>
          </a:prstGeom>
          <a:noFill/>
          <a:ln w="12700" cap="sq">
            <a:noFill/>
            <a:miter/>
          </a:ln>
        </p:spPr>
        <p:txBody>
          <a:bodyPr vert="horz" wrap="square" lIns="0" tIns="0" rIns="0" bIns="0" rtlCol="0" anchor="ctr"/>
          <a:lstStyle/>
          <a:p>
            <a:pPr algn="ctr"/>
            <a:r>
              <a:rPr kumimoji="1" lang="en-US" altLang="zh-CN" sz="10766" dirty="0">
                <a:ln w="19050">
                  <a:solidFill>
                    <a:srgbClr val="FFFFFF">
                      <a:alpha val="100000"/>
                    </a:srgbClr>
                  </a:solidFill>
                </a:ln>
                <a:noFill/>
                <a:latin typeface="Source Han Sans"/>
                <a:ea typeface="Source Han Sans"/>
                <a:cs typeface="Source Han Sans"/>
              </a:rPr>
              <a:t>02</a:t>
            </a:r>
            <a:endParaRPr kumimoji="1" lang="zh-CN" altLang="en-US" dirty="0"/>
          </a:p>
        </p:txBody>
      </p:sp>
      <p:sp>
        <p:nvSpPr>
          <p:cNvPr id="20" name="标题 1"/>
          <p:cNvSpPr txBox="1"/>
          <p:nvPr/>
        </p:nvSpPr>
        <p:spPr>
          <a:xfrm>
            <a:off x="3341891" y="2635981"/>
            <a:ext cx="5508217" cy="2094038"/>
          </a:xfrm>
          <a:prstGeom prst="rect">
            <a:avLst/>
          </a:prstGeom>
          <a:noFill/>
          <a:ln w="12700" cap="sq">
            <a:noFill/>
            <a:miter/>
          </a:ln>
        </p:spPr>
        <p:txBody>
          <a:bodyPr vert="horz" wrap="square" lIns="0" tIns="0" rIns="0" bIns="0" rtlCol="0" anchor="ctr"/>
          <a:lstStyle/>
          <a:p>
            <a:pPr algn="l"/>
            <a:r>
              <a:rPr kumimoji="1" lang="zh-CN" altLang="en-US" sz="9600" dirty="0">
                <a:ln w="12700">
                  <a:noFill/>
                </a:ln>
                <a:solidFill>
                  <a:schemeClr val="tx1">
                    <a:lumMod val="85000"/>
                    <a:lumOff val="15000"/>
                  </a:schemeClr>
                </a:solidFill>
                <a:latin typeface="Source Han Sans"/>
                <a:ea typeface="Source Han Sans"/>
                <a:cs typeface="Source Han Sans"/>
              </a:rPr>
              <a:t>成果展示</a:t>
            </a:r>
          </a:p>
        </p:txBody>
      </p:sp>
      <p:sp>
        <p:nvSpPr>
          <p:cNvPr id="21" name="标题 1"/>
          <p:cNvSpPr txBox="1"/>
          <p:nvPr/>
        </p:nvSpPr>
        <p:spPr>
          <a:xfrm>
            <a:off x="10619482" y="1681292"/>
            <a:ext cx="466271" cy="466271"/>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Tree>
    <p:extLst>
      <p:ext uri="{BB962C8B-B14F-4D97-AF65-F5344CB8AC3E}">
        <p14:creationId xmlns:p14="http://schemas.microsoft.com/office/powerpoint/2010/main" val="2319844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标题 1"/>
          <p:cNvSpPr txBox="1"/>
          <p:nvPr/>
        </p:nvSpPr>
        <p:spPr>
          <a:xfrm rot="21431757" flipH="1">
            <a:off x="-1174955" y="446809"/>
            <a:ext cx="14541910" cy="839162"/>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grpSp>
        <p:nvGrpSpPr>
          <p:cNvPr id="3" name="组合 2"/>
          <p:cNvGrpSpPr/>
          <p:nvPr/>
        </p:nvGrpSpPr>
        <p:grpSpPr>
          <a:xfrm>
            <a:off x="60925" y="789379"/>
            <a:ext cx="3529500" cy="509483"/>
            <a:chOff x="60925" y="789379"/>
            <a:chExt cx="3529500" cy="509483"/>
          </a:xfrm>
        </p:grpSpPr>
        <p:sp>
          <p:nvSpPr>
            <p:cNvPr id="4" name="标题 1"/>
            <p:cNvSpPr txBox="1"/>
            <p:nvPr/>
          </p:nvSpPr>
          <p:spPr>
            <a:xfrm rot="34920000">
              <a:off x="109917" y="1007420"/>
              <a:ext cx="244814" cy="240411"/>
            </a:xfrm>
            <a:prstGeom prst="corner">
              <a:avLst>
                <a:gd name="adj1" fmla="val 30000"/>
                <a:gd name="adj2" fmla="val 30000"/>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34920000">
              <a:off x="399617" y="992237"/>
              <a:ext cx="244814" cy="240411"/>
            </a:xfrm>
            <a:prstGeom prst="corner">
              <a:avLst>
                <a:gd name="adj1" fmla="val 30000"/>
                <a:gd name="adj2" fmla="val 30000"/>
              </a:avLst>
            </a:prstGeom>
            <a:solidFill>
              <a:schemeClr val="bg1">
                <a:lumMod val="100000"/>
                <a:alpha val="91818"/>
              </a:schemeClr>
            </a:solidFill>
            <a:ln w="12700" cap="sq">
              <a:noFill/>
              <a:miter/>
            </a:ln>
            <a:effectLst/>
          </p:spPr>
          <p:txBody>
            <a:bodyPr vert="horz" wrap="square" lIns="91440" tIns="45720" rIns="91440" bIns="45720" rtlCol="0" anchor="ctr"/>
            <a:lstStyle/>
            <a:p>
              <a:pPr algn="ctr"/>
              <a:endParaRPr kumimoji="1" lang="zh-CN" altLang="en-US"/>
            </a:p>
          </p:txBody>
        </p:sp>
        <p:sp>
          <p:nvSpPr>
            <p:cNvPr id="6" name="标题 1"/>
            <p:cNvSpPr txBox="1"/>
            <p:nvPr/>
          </p:nvSpPr>
          <p:spPr>
            <a:xfrm rot="34920000">
              <a:off x="689318" y="977055"/>
              <a:ext cx="244814" cy="240411"/>
            </a:xfrm>
            <a:prstGeom prst="corner">
              <a:avLst>
                <a:gd name="adj1" fmla="val 30000"/>
                <a:gd name="adj2" fmla="val 30000"/>
              </a:avLst>
            </a:prstGeom>
            <a:solidFill>
              <a:schemeClr val="bg1">
                <a:lumMod val="100000"/>
                <a:alpha val="83636"/>
              </a:schemeClr>
            </a:solidFill>
            <a:ln w="12700" cap="sq">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rot="34920000">
              <a:off x="979018" y="961871"/>
              <a:ext cx="244814" cy="240411"/>
            </a:xfrm>
            <a:prstGeom prst="corner">
              <a:avLst>
                <a:gd name="adj1" fmla="val 30000"/>
                <a:gd name="adj2" fmla="val 30000"/>
              </a:avLst>
            </a:prstGeom>
            <a:solidFill>
              <a:schemeClr val="bg1">
                <a:lumMod val="100000"/>
                <a:alpha val="75455"/>
              </a:schemeClr>
            </a:solidFill>
            <a:ln w="12700" cap="sq">
              <a:noFill/>
              <a:miter/>
            </a:ln>
            <a:effectLst/>
          </p:spPr>
          <p:txBody>
            <a:bodyPr vert="horz" wrap="square" lIns="91440" tIns="45720" rIns="91440" bIns="45720" rtlCol="0" anchor="ctr"/>
            <a:lstStyle/>
            <a:p>
              <a:pPr algn="ctr"/>
              <a:endParaRPr kumimoji="1" lang="zh-CN" altLang="en-US"/>
            </a:p>
          </p:txBody>
        </p:sp>
        <p:sp>
          <p:nvSpPr>
            <p:cNvPr id="8" name="标题 1"/>
            <p:cNvSpPr txBox="1"/>
            <p:nvPr/>
          </p:nvSpPr>
          <p:spPr>
            <a:xfrm rot="34920000">
              <a:off x="1268718" y="946689"/>
              <a:ext cx="244814" cy="240411"/>
            </a:xfrm>
            <a:prstGeom prst="corner">
              <a:avLst>
                <a:gd name="adj1" fmla="val 30000"/>
                <a:gd name="adj2" fmla="val 30000"/>
              </a:avLst>
            </a:prstGeom>
            <a:solidFill>
              <a:schemeClr val="bg1">
                <a:lumMod val="100000"/>
                <a:alpha val="67273"/>
              </a:schemeClr>
            </a:solidFill>
            <a:ln w="12700" cap="sq">
              <a:noFill/>
              <a:miter/>
            </a:ln>
            <a:effectLst/>
          </p:spPr>
          <p:txBody>
            <a:bodyPr vert="horz" wrap="square" lIns="91440" tIns="45720" rIns="91440" bIns="45720" rtlCol="0" anchor="ctr"/>
            <a:lstStyle/>
            <a:p>
              <a:pPr algn="ctr"/>
              <a:endParaRPr kumimoji="1" lang="zh-CN" altLang="en-US"/>
            </a:p>
          </p:txBody>
        </p:sp>
        <p:sp>
          <p:nvSpPr>
            <p:cNvPr id="9" name="标题 1"/>
            <p:cNvSpPr txBox="1"/>
            <p:nvPr/>
          </p:nvSpPr>
          <p:spPr>
            <a:xfrm rot="34920000">
              <a:off x="1558419" y="931506"/>
              <a:ext cx="244814" cy="240411"/>
            </a:xfrm>
            <a:prstGeom prst="corner">
              <a:avLst>
                <a:gd name="adj1" fmla="val 30000"/>
                <a:gd name="adj2" fmla="val 30000"/>
              </a:avLst>
            </a:prstGeom>
            <a:solidFill>
              <a:schemeClr val="bg1">
                <a:lumMod val="100000"/>
                <a:alpha val="59091"/>
              </a:schemeClr>
            </a:solidFill>
            <a:ln w="12700" cap="sq">
              <a:noFill/>
              <a:miter/>
            </a:ln>
            <a:effectLst/>
          </p:spPr>
          <p:txBody>
            <a:bodyPr vert="horz" wrap="square" lIns="91440" tIns="45720" rIns="91440" bIns="45720" rtlCol="0" anchor="ctr"/>
            <a:lstStyle/>
            <a:p>
              <a:pPr algn="ctr"/>
              <a:endParaRPr kumimoji="1" lang="zh-CN" altLang="en-US"/>
            </a:p>
          </p:txBody>
        </p:sp>
        <p:sp>
          <p:nvSpPr>
            <p:cNvPr id="10" name="标题 1"/>
            <p:cNvSpPr txBox="1"/>
            <p:nvPr/>
          </p:nvSpPr>
          <p:spPr>
            <a:xfrm rot="34920000">
              <a:off x="1848119" y="916324"/>
              <a:ext cx="244814" cy="240411"/>
            </a:xfrm>
            <a:prstGeom prst="corner">
              <a:avLst>
                <a:gd name="adj1" fmla="val 30000"/>
                <a:gd name="adj2" fmla="val 30000"/>
              </a:avLst>
            </a:prstGeom>
            <a:solidFill>
              <a:schemeClr val="bg1">
                <a:lumMod val="100000"/>
                <a:alpha val="50909"/>
              </a:schemeClr>
            </a:solidFill>
            <a:ln w="12700" cap="sq">
              <a:noFill/>
              <a:miter/>
            </a:ln>
            <a:effectLst/>
          </p:spPr>
          <p:txBody>
            <a:bodyPr vert="horz" wrap="square" lIns="91440" tIns="45720" rIns="91440" bIns="45720" rtlCol="0" anchor="ctr"/>
            <a:lstStyle/>
            <a:p>
              <a:pPr algn="ctr"/>
              <a:endParaRPr kumimoji="1" lang="zh-CN" altLang="en-US"/>
            </a:p>
          </p:txBody>
        </p:sp>
        <p:sp>
          <p:nvSpPr>
            <p:cNvPr id="11" name="标题 1"/>
            <p:cNvSpPr txBox="1"/>
            <p:nvPr/>
          </p:nvSpPr>
          <p:spPr>
            <a:xfrm rot="34920000">
              <a:off x="2137820" y="901141"/>
              <a:ext cx="244814" cy="240411"/>
            </a:xfrm>
            <a:prstGeom prst="corner">
              <a:avLst>
                <a:gd name="adj1" fmla="val 30000"/>
                <a:gd name="adj2" fmla="val 30000"/>
              </a:avLst>
            </a:prstGeom>
            <a:solidFill>
              <a:schemeClr val="bg1">
                <a:lumMod val="100000"/>
                <a:alpha val="42727"/>
              </a:schemeClr>
            </a:solidFill>
            <a:ln w="12700" cap="sq">
              <a:noFill/>
              <a:miter/>
            </a:ln>
            <a:effectLst/>
          </p:spPr>
          <p:txBody>
            <a:bodyPr vert="horz" wrap="square" lIns="91440" tIns="45720" rIns="91440" bIns="45720" rtlCol="0" anchor="ctr"/>
            <a:lstStyle/>
            <a:p>
              <a:pPr algn="ctr"/>
              <a:endParaRPr kumimoji="1" lang="zh-CN" altLang="en-US"/>
            </a:p>
          </p:txBody>
        </p:sp>
        <p:sp>
          <p:nvSpPr>
            <p:cNvPr id="12" name="标题 1"/>
            <p:cNvSpPr txBox="1"/>
            <p:nvPr/>
          </p:nvSpPr>
          <p:spPr>
            <a:xfrm rot="34920000">
              <a:off x="2427520" y="885959"/>
              <a:ext cx="244814" cy="240411"/>
            </a:xfrm>
            <a:prstGeom prst="corner">
              <a:avLst>
                <a:gd name="adj1" fmla="val 30000"/>
                <a:gd name="adj2" fmla="val 30000"/>
              </a:avLst>
            </a:prstGeom>
            <a:solidFill>
              <a:schemeClr val="bg1">
                <a:lumMod val="100000"/>
                <a:alpha val="34545"/>
              </a:schemeClr>
            </a:solidFill>
            <a:ln w="12700" cap="sq">
              <a:noFill/>
              <a:miter/>
            </a:ln>
            <a:effectLst/>
          </p:spPr>
          <p:txBody>
            <a:bodyPr vert="horz" wrap="square" lIns="91440" tIns="45720" rIns="91440" bIns="45720" rtlCol="0" anchor="ctr"/>
            <a:lstStyle/>
            <a:p>
              <a:pPr algn="ctr"/>
              <a:endParaRPr kumimoji="1" lang="zh-CN" altLang="en-US"/>
            </a:p>
          </p:txBody>
        </p:sp>
        <p:sp>
          <p:nvSpPr>
            <p:cNvPr id="13" name="标题 1"/>
            <p:cNvSpPr txBox="1"/>
            <p:nvPr/>
          </p:nvSpPr>
          <p:spPr>
            <a:xfrm rot="34920000">
              <a:off x="2717220" y="870775"/>
              <a:ext cx="244814" cy="240411"/>
            </a:xfrm>
            <a:prstGeom prst="corner">
              <a:avLst>
                <a:gd name="adj1" fmla="val 30000"/>
                <a:gd name="adj2" fmla="val 30000"/>
              </a:avLst>
            </a:prstGeom>
            <a:solidFill>
              <a:schemeClr val="bg1">
                <a:lumMod val="100000"/>
                <a:alpha val="26364"/>
              </a:schemeClr>
            </a:solidFill>
            <a:ln w="12700" cap="sq">
              <a:noFill/>
              <a:miter/>
            </a:ln>
            <a:effectLst/>
          </p:spPr>
          <p:txBody>
            <a:bodyPr vert="horz" wrap="square" lIns="91440" tIns="45720" rIns="91440" bIns="45720" rtlCol="0" anchor="ctr"/>
            <a:lstStyle/>
            <a:p>
              <a:pPr algn="ctr"/>
              <a:endParaRPr kumimoji="1" lang="zh-CN" altLang="en-US"/>
            </a:p>
          </p:txBody>
        </p:sp>
        <p:sp>
          <p:nvSpPr>
            <p:cNvPr id="14" name="标题 1"/>
            <p:cNvSpPr txBox="1"/>
            <p:nvPr/>
          </p:nvSpPr>
          <p:spPr>
            <a:xfrm rot="34920000">
              <a:off x="3006921" y="855592"/>
              <a:ext cx="244814" cy="240411"/>
            </a:xfrm>
            <a:prstGeom prst="corner">
              <a:avLst>
                <a:gd name="adj1" fmla="val 30000"/>
                <a:gd name="adj2" fmla="val 30000"/>
              </a:avLst>
            </a:prstGeom>
            <a:solidFill>
              <a:schemeClr val="bg1">
                <a:lumMod val="100000"/>
                <a:alpha val="18182"/>
              </a:schemeClr>
            </a:solidFill>
            <a:ln w="12700" cap="sq">
              <a:noFill/>
              <a:miter/>
            </a:ln>
            <a:effectLst/>
          </p:spPr>
          <p:txBody>
            <a:bodyPr vert="horz" wrap="square" lIns="91440" tIns="45720" rIns="91440" bIns="45720" rtlCol="0" anchor="ctr"/>
            <a:lstStyle/>
            <a:p>
              <a:pPr algn="ctr"/>
              <a:endParaRPr kumimoji="1" lang="zh-CN" altLang="en-US"/>
            </a:p>
          </p:txBody>
        </p:sp>
        <p:sp>
          <p:nvSpPr>
            <p:cNvPr id="15" name="标题 1"/>
            <p:cNvSpPr txBox="1"/>
            <p:nvPr/>
          </p:nvSpPr>
          <p:spPr>
            <a:xfrm rot="34920000">
              <a:off x="3296619" y="840410"/>
              <a:ext cx="244814" cy="240411"/>
            </a:xfrm>
            <a:prstGeom prst="corner">
              <a:avLst>
                <a:gd name="adj1" fmla="val 30000"/>
                <a:gd name="adj2" fmla="val 30000"/>
              </a:avLst>
            </a:prstGeom>
            <a:solidFill>
              <a:schemeClr val="bg1">
                <a:alpha val="10000"/>
              </a:schemeClr>
            </a:solidFill>
            <a:ln w="12700" cap="sq">
              <a:noFill/>
              <a:miter/>
            </a:ln>
          </p:spPr>
          <p:txBody>
            <a:bodyPr vert="horz" wrap="square" lIns="91440" tIns="45720" rIns="91440" bIns="45720" rtlCol="0" anchor="ctr"/>
            <a:lstStyle/>
            <a:p>
              <a:pPr algn="ctr"/>
              <a:endParaRPr kumimoji="1" lang="zh-CN" altLang="en-US"/>
            </a:p>
          </p:txBody>
        </p:sp>
      </p:grpSp>
      <p:sp>
        <p:nvSpPr>
          <p:cNvPr id="16" name="标题 1"/>
          <p:cNvSpPr txBox="1"/>
          <p:nvPr/>
        </p:nvSpPr>
        <p:spPr>
          <a:xfrm>
            <a:off x="10161774" y="4827774"/>
            <a:ext cx="4060451" cy="4060451"/>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660400" y="1130300"/>
            <a:ext cx="10858500" cy="5105400"/>
          </a:xfrm>
          <a:prstGeom prst="roundRect">
            <a:avLst>
              <a:gd name="adj" fmla="val 5966"/>
            </a:avLst>
          </a:prstGeom>
          <a:solidFill>
            <a:schemeClr val="bg1"/>
          </a:solidFill>
          <a:ln w="12700" cap="sq">
            <a:noFill/>
            <a:miter/>
          </a:ln>
          <a:effectLst>
            <a:outerShdw blurRad="254000" sx="102000" sy="102000" algn="ctr" rotWithShape="0">
              <a:srgbClr val="000000">
                <a:alpha val="20000"/>
              </a:srgbClr>
            </a:outerShdw>
          </a:effectLst>
        </p:spPr>
        <p:txBody>
          <a:bodyPr vert="horz" wrap="square" lIns="91440" tIns="45720" rIns="91440" bIns="45720" rtlCol="0" anchor="ctr"/>
          <a:lstStyle/>
          <a:p>
            <a:pPr algn="ctr"/>
            <a:endParaRPr kumimoji="1" lang="zh-CN" altLang="en-US"/>
          </a:p>
        </p:txBody>
      </p:sp>
      <p:sp>
        <p:nvSpPr>
          <p:cNvPr id="18" name="标题 1"/>
          <p:cNvSpPr txBox="1"/>
          <p:nvPr/>
        </p:nvSpPr>
        <p:spPr>
          <a:xfrm>
            <a:off x="1272662" y="1842963"/>
            <a:ext cx="4284961" cy="3680075"/>
          </a:xfrm>
          <a:custGeom>
            <a:avLst/>
            <a:gdLst>
              <a:gd name="connsiteX0" fmla="*/ 216525 w 4284961"/>
              <a:gd name="connsiteY0" fmla="*/ 0 h 4367946"/>
              <a:gd name="connsiteX1" fmla="*/ 3482863 w 4284961"/>
              <a:gd name="connsiteY1" fmla="*/ 0 h 4367946"/>
              <a:gd name="connsiteX2" fmla="*/ 3699388 w 4284961"/>
              <a:gd name="connsiteY2" fmla="*/ 216525 h 4367946"/>
              <a:gd name="connsiteX3" fmla="*/ 3699388 w 4284961"/>
              <a:gd name="connsiteY3" fmla="*/ 3782373 h 4367946"/>
              <a:gd name="connsiteX4" fmla="*/ 4284961 w 4284961"/>
              <a:gd name="connsiteY4" fmla="*/ 4367946 h 4367946"/>
              <a:gd name="connsiteX5" fmla="*/ 3482863 w 4284961"/>
              <a:gd name="connsiteY5" fmla="*/ 4367946 h 4367946"/>
              <a:gd name="connsiteX6" fmla="*/ 3370561 w 4284961"/>
              <a:gd name="connsiteY6" fmla="*/ 4367946 h 4367946"/>
              <a:gd name="connsiteX7" fmla="*/ 216525 w 4284961"/>
              <a:gd name="connsiteY7" fmla="*/ 4367946 h 4367946"/>
              <a:gd name="connsiteX8" fmla="*/ 0 w 4284961"/>
              <a:gd name="connsiteY8" fmla="*/ 4151421 h 4367946"/>
              <a:gd name="connsiteX9" fmla="*/ 0 w 4284961"/>
              <a:gd name="connsiteY9" fmla="*/ 216525 h 4367946"/>
              <a:gd name="connsiteX10" fmla="*/ 216525 w 4284961"/>
              <a:gd name="connsiteY10" fmla="*/ 0 h 4367946"/>
            </a:gdLst>
            <a:ahLst/>
            <a:cxnLst/>
            <a:rect l="l" t="t" r="r" b="b"/>
            <a:pathLst>
              <a:path w="4284961" h="4367946">
                <a:moveTo>
                  <a:pt x="216525" y="0"/>
                </a:moveTo>
                <a:lnTo>
                  <a:pt x="3482863" y="0"/>
                </a:lnTo>
                <a:cubicBezTo>
                  <a:pt x="3602446" y="0"/>
                  <a:pt x="3699388" y="96942"/>
                  <a:pt x="3699388" y="216525"/>
                </a:cubicBezTo>
                <a:lnTo>
                  <a:pt x="3699388" y="3782373"/>
                </a:lnTo>
                <a:lnTo>
                  <a:pt x="4284961" y="4367946"/>
                </a:lnTo>
                <a:lnTo>
                  <a:pt x="3482863" y="4367946"/>
                </a:lnTo>
                <a:lnTo>
                  <a:pt x="3370561" y="4367946"/>
                </a:lnTo>
                <a:lnTo>
                  <a:pt x="216525" y="4367946"/>
                </a:lnTo>
                <a:cubicBezTo>
                  <a:pt x="96942" y="4367946"/>
                  <a:pt x="0" y="4271004"/>
                  <a:pt x="0" y="4151421"/>
                </a:cubicBezTo>
                <a:lnTo>
                  <a:pt x="0" y="216525"/>
                </a:lnTo>
                <a:cubicBezTo>
                  <a:pt x="0" y="96942"/>
                  <a:pt x="96942" y="0"/>
                  <a:pt x="216525"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1346020" y="1244600"/>
            <a:ext cx="3530600" cy="4285328"/>
          </a:xfrm>
          <a:prstGeom prst="rect">
            <a:avLst/>
          </a:prstGeom>
          <a:noFill/>
          <a:ln w="12700" cap="sq">
            <a:noFill/>
            <a:miter/>
          </a:ln>
        </p:spPr>
        <p:txBody>
          <a:bodyPr vert="horz" wrap="square" lIns="0" tIns="0" rIns="0" bIns="0" rtlCol="0" anchor="ctr"/>
          <a:lstStyle/>
          <a:p>
            <a:pPr algn="ctr"/>
            <a:r>
              <a:rPr kumimoji="1" lang="en-US" altLang="zh-CN" sz="10766" dirty="0">
                <a:ln w="19050">
                  <a:solidFill>
                    <a:srgbClr val="FFFFFF">
                      <a:alpha val="100000"/>
                    </a:srgbClr>
                  </a:solidFill>
                </a:ln>
                <a:noFill/>
                <a:latin typeface="Source Han Sans"/>
                <a:ea typeface="Source Han Sans"/>
                <a:cs typeface="Source Han Sans"/>
              </a:rPr>
              <a:t>03</a:t>
            </a:r>
            <a:endParaRPr kumimoji="1" lang="zh-CN" altLang="en-US" dirty="0"/>
          </a:p>
        </p:txBody>
      </p:sp>
      <p:sp>
        <p:nvSpPr>
          <p:cNvPr id="20" name="标题 1"/>
          <p:cNvSpPr txBox="1"/>
          <p:nvPr/>
        </p:nvSpPr>
        <p:spPr>
          <a:xfrm>
            <a:off x="5577536" y="2348880"/>
            <a:ext cx="5508217" cy="2094038"/>
          </a:xfrm>
          <a:prstGeom prst="rect">
            <a:avLst/>
          </a:prstGeom>
          <a:noFill/>
          <a:ln w="12700" cap="sq">
            <a:noFill/>
            <a:miter/>
          </a:ln>
        </p:spPr>
        <p:txBody>
          <a:bodyPr vert="horz" wrap="square" lIns="0" tIns="0" rIns="0" bIns="0" rtlCol="0" anchor="ctr"/>
          <a:lstStyle/>
          <a:p>
            <a:pPr algn="l"/>
            <a:r>
              <a:rPr kumimoji="1" lang="en-US" altLang="zh-CN" sz="4000" dirty="0" err="1">
                <a:ln w="12700">
                  <a:noFill/>
                </a:ln>
                <a:solidFill>
                  <a:schemeClr val="tx1">
                    <a:lumMod val="85000"/>
                    <a:lumOff val="15000"/>
                  </a:schemeClr>
                </a:solidFill>
                <a:latin typeface="Source Han Sans"/>
                <a:ea typeface="Source Han Sans"/>
                <a:cs typeface="Source Han Sans"/>
              </a:rPr>
              <a:t>项目预期成果</a:t>
            </a:r>
            <a:endParaRPr kumimoji="1" lang="zh-CN" altLang="en-US" dirty="0"/>
          </a:p>
        </p:txBody>
      </p:sp>
      <p:sp>
        <p:nvSpPr>
          <p:cNvPr id="21" name="标题 1"/>
          <p:cNvSpPr txBox="1"/>
          <p:nvPr/>
        </p:nvSpPr>
        <p:spPr>
          <a:xfrm>
            <a:off x="10619482" y="1681292"/>
            <a:ext cx="466271" cy="466271"/>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3170899" y="1556792"/>
            <a:ext cx="936000" cy="936000"/>
          </a:xfrm>
          <a:custGeom>
            <a:avLst/>
            <a:gdLst>
              <a:gd name="connsiteX0" fmla="*/ 723900 w 723900"/>
              <a:gd name="connsiteY0" fmla="*/ 361950 h 723900"/>
              <a:gd name="connsiteX1" fmla="*/ 361950 w 723900"/>
              <a:gd name="connsiteY1" fmla="*/ 723900 h 723900"/>
              <a:gd name="connsiteX2" fmla="*/ 0 w 723900"/>
              <a:gd name="connsiteY2" fmla="*/ 361950 h 723900"/>
              <a:gd name="connsiteX3" fmla="*/ 361950 w 723900"/>
              <a:gd name="connsiteY3" fmla="*/ 0 h 723900"/>
              <a:gd name="connsiteX4" fmla="*/ 723900 w 723900"/>
              <a:gd name="connsiteY4" fmla="*/ 361950 h 723900"/>
            </a:gdLst>
            <a:ahLst/>
            <a:cxnLst/>
            <a:rect l="l" t="t" r="r" b="b"/>
            <a:pathLst>
              <a:path w="723900" h="723900">
                <a:moveTo>
                  <a:pt x="723900" y="361950"/>
                </a:moveTo>
                <a:cubicBezTo>
                  <a:pt x="723900" y="561849"/>
                  <a:pt x="561849" y="723900"/>
                  <a:pt x="361950" y="723900"/>
                </a:cubicBezTo>
                <a:cubicBezTo>
                  <a:pt x="162051" y="723900"/>
                  <a:pt x="0" y="561849"/>
                  <a:pt x="0" y="361950"/>
                </a:cubicBezTo>
                <a:cubicBezTo>
                  <a:pt x="0" y="162051"/>
                  <a:pt x="162051" y="0"/>
                  <a:pt x="361950" y="0"/>
                </a:cubicBezTo>
                <a:cubicBezTo>
                  <a:pt x="561849" y="0"/>
                  <a:pt x="723900" y="162051"/>
                  <a:pt x="723900" y="361950"/>
                </a:cubicBezTo>
                <a:close/>
              </a:path>
            </a:pathLst>
          </a:custGeom>
          <a:gradFill>
            <a:gsLst>
              <a:gs pos="1000">
                <a:schemeClr val="accent1">
                  <a:lumMod val="60000"/>
                  <a:lumOff val="40000"/>
                </a:schemeClr>
              </a:gs>
              <a:gs pos="100000">
                <a:schemeClr val="accent1"/>
              </a:gs>
            </a:gsLst>
            <a:lin ang="5400000" scaled="0"/>
          </a:gradFill>
          <a:ln w="6350" cap="flat">
            <a:noFill/>
            <a:miter/>
          </a:ln>
          <a:effectLst>
            <a:outerShdw blurRad="317500" dist="127000" dir="5400000" algn="t" rotWithShape="0">
              <a:schemeClr val="accent1">
                <a:alpha val="20000"/>
              </a:schemeClr>
            </a:outerShdw>
          </a:effectLst>
        </p:spPr>
        <p:txBody>
          <a:bodyPr vert="horz" wrap="square" lIns="91440" tIns="45720" rIns="91440" bIns="45720" rtlCol="0" anchor="ctr"/>
          <a:lstStyle/>
          <a:p>
            <a:pPr algn="l"/>
            <a:endParaRPr kumimoji="1" lang="zh-CN" altLang="en-US"/>
          </a:p>
        </p:txBody>
      </p:sp>
      <p:sp>
        <p:nvSpPr>
          <p:cNvPr id="3" name="标题 1"/>
          <p:cNvSpPr txBox="1"/>
          <p:nvPr/>
        </p:nvSpPr>
        <p:spPr>
          <a:xfrm>
            <a:off x="3422899" y="1796377"/>
            <a:ext cx="432000" cy="43200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7765965" y="1556792"/>
            <a:ext cx="936000" cy="936000"/>
          </a:xfrm>
          <a:custGeom>
            <a:avLst/>
            <a:gdLst>
              <a:gd name="connsiteX0" fmla="*/ 723900 w 723900"/>
              <a:gd name="connsiteY0" fmla="*/ 361950 h 723900"/>
              <a:gd name="connsiteX1" fmla="*/ 361950 w 723900"/>
              <a:gd name="connsiteY1" fmla="*/ 723900 h 723900"/>
              <a:gd name="connsiteX2" fmla="*/ 0 w 723900"/>
              <a:gd name="connsiteY2" fmla="*/ 361950 h 723900"/>
              <a:gd name="connsiteX3" fmla="*/ 361950 w 723900"/>
              <a:gd name="connsiteY3" fmla="*/ 0 h 723900"/>
              <a:gd name="connsiteX4" fmla="*/ 723900 w 723900"/>
              <a:gd name="connsiteY4" fmla="*/ 361950 h 723900"/>
            </a:gdLst>
            <a:ahLst/>
            <a:cxnLst/>
            <a:rect l="l" t="t" r="r" b="b"/>
            <a:pathLst>
              <a:path w="723900" h="723900">
                <a:moveTo>
                  <a:pt x="723900" y="361950"/>
                </a:moveTo>
                <a:cubicBezTo>
                  <a:pt x="723900" y="561849"/>
                  <a:pt x="561849" y="723900"/>
                  <a:pt x="361950" y="723900"/>
                </a:cubicBezTo>
                <a:cubicBezTo>
                  <a:pt x="162051" y="723900"/>
                  <a:pt x="0" y="561849"/>
                  <a:pt x="0" y="361950"/>
                </a:cubicBezTo>
                <a:cubicBezTo>
                  <a:pt x="0" y="162051"/>
                  <a:pt x="162051" y="0"/>
                  <a:pt x="361950" y="0"/>
                </a:cubicBezTo>
                <a:cubicBezTo>
                  <a:pt x="561849" y="0"/>
                  <a:pt x="723900" y="162051"/>
                  <a:pt x="723900" y="361950"/>
                </a:cubicBezTo>
                <a:close/>
              </a:path>
            </a:pathLst>
          </a:custGeom>
          <a:gradFill>
            <a:gsLst>
              <a:gs pos="1000">
                <a:schemeClr val="accent2">
                  <a:lumMod val="60000"/>
                  <a:lumOff val="40000"/>
                </a:schemeClr>
              </a:gs>
              <a:gs pos="100000">
                <a:schemeClr val="accent2"/>
              </a:gs>
            </a:gsLst>
            <a:lin ang="5400000" scaled="0"/>
          </a:gradFill>
          <a:ln w="6350" cap="flat">
            <a:noFill/>
            <a:miter/>
          </a:ln>
          <a:effectLst>
            <a:outerShdw blurRad="317500" dist="127000" dir="5400000" algn="t" rotWithShape="0">
              <a:schemeClr val="accent2">
                <a:alpha val="20000"/>
              </a:schemeClr>
            </a:outerShdw>
          </a:effectLst>
        </p:spPr>
        <p:txBody>
          <a:bodyPr vert="horz" wrap="square" lIns="91440" tIns="45720" rIns="91440" bIns="45720" rtlCol="0" anchor="ctr"/>
          <a:lstStyle/>
          <a:p>
            <a:pPr algn="l"/>
            <a:endParaRPr kumimoji="1" lang="zh-CN" altLang="en-US"/>
          </a:p>
        </p:txBody>
      </p:sp>
      <p:sp>
        <p:nvSpPr>
          <p:cNvPr id="5" name="标题 1"/>
          <p:cNvSpPr txBox="1"/>
          <p:nvPr/>
        </p:nvSpPr>
        <p:spPr>
          <a:xfrm>
            <a:off x="8017965" y="1808761"/>
            <a:ext cx="432000" cy="432063"/>
          </a:xfrm>
          <a:custGeom>
            <a:avLst/>
            <a:gdLst>
              <a:gd name="connsiteX0" fmla="*/ 579031 w 719895"/>
              <a:gd name="connsiteY0" fmla="*/ 554022 h 720000"/>
              <a:gd name="connsiteX1" fmla="*/ 596778 w 719895"/>
              <a:gd name="connsiteY1" fmla="*/ 561368 h 720000"/>
              <a:gd name="connsiteX2" fmla="*/ 712550 w 719895"/>
              <a:gd name="connsiteY2" fmla="*/ 677140 h 720000"/>
              <a:gd name="connsiteX3" fmla="*/ 712550 w 719895"/>
              <a:gd name="connsiteY3" fmla="*/ 712634 h 720000"/>
              <a:gd name="connsiteX4" fmla="*/ 694887 w 719895"/>
              <a:gd name="connsiteY4" fmla="*/ 720000 h 720000"/>
              <a:gd name="connsiteX5" fmla="*/ 677140 w 719895"/>
              <a:gd name="connsiteY5" fmla="*/ 712634 h 720000"/>
              <a:gd name="connsiteX6" fmla="*/ 561284 w 719895"/>
              <a:gd name="connsiteY6" fmla="*/ 596861 h 720000"/>
              <a:gd name="connsiteX7" fmla="*/ 561284 w 719895"/>
              <a:gd name="connsiteY7" fmla="*/ 561368 h 720000"/>
              <a:gd name="connsiteX8" fmla="*/ 579031 w 719895"/>
              <a:gd name="connsiteY8" fmla="*/ 554022 h 720000"/>
              <a:gd name="connsiteX9" fmla="*/ 301109 w 719895"/>
              <a:gd name="connsiteY9" fmla="*/ 0 h 720000"/>
              <a:gd name="connsiteX10" fmla="*/ 602219 w 719895"/>
              <a:gd name="connsiteY10" fmla="*/ 301109 h 720000"/>
              <a:gd name="connsiteX11" fmla="*/ 301109 w 719895"/>
              <a:gd name="connsiteY11" fmla="*/ 602219 h 720000"/>
              <a:gd name="connsiteX12" fmla="*/ 0 w 719895"/>
              <a:gd name="connsiteY12" fmla="*/ 301109 h 720000"/>
              <a:gd name="connsiteX13" fmla="*/ 301109 w 719895"/>
              <a:gd name="connsiteY13" fmla="*/ 0 h 720000"/>
            </a:gdLst>
            <a:ahLst/>
            <a:cxnLst/>
            <a:rect l="l" t="t" r="r" b="b"/>
            <a:pathLst>
              <a:path w="719895" h="720000">
                <a:moveTo>
                  <a:pt x="579031" y="554022"/>
                </a:moveTo>
                <a:cubicBezTo>
                  <a:pt x="585456" y="554022"/>
                  <a:pt x="591880" y="556471"/>
                  <a:pt x="596778" y="561368"/>
                </a:cubicBezTo>
                <a:lnTo>
                  <a:pt x="712550" y="677140"/>
                </a:lnTo>
                <a:cubicBezTo>
                  <a:pt x="722344" y="686935"/>
                  <a:pt x="722344" y="702840"/>
                  <a:pt x="712550" y="712634"/>
                </a:cubicBezTo>
                <a:cubicBezTo>
                  <a:pt x="707778" y="717573"/>
                  <a:pt x="701333" y="720000"/>
                  <a:pt x="694887" y="720000"/>
                </a:cubicBezTo>
                <a:cubicBezTo>
                  <a:pt x="688441" y="720000"/>
                  <a:pt x="681995" y="717573"/>
                  <a:pt x="677140" y="712634"/>
                </a:cubicBezTo>
                <a:lnTo>
                  <a:pt x="561284" y="596861"/>
                </a:lnTo>
                <a:cubicBezTo>
                  <a:pt x="551490" y="587067"/>
                  <a:pt x="551490" y="571162"/>
                  <a:pt x="561284" y="561368"/>
                </a:cubicBezTo>
                <a:cubicBezTo>
                  <a:pt x="566181" y="556471"/>
                  <a:pt x="572606" y="554022"/>
                  <a:pt x="579031" y="554022"/>
                </a:cubicBezTo>
                <a:close/>
                <a:moveTo>
                  <a:pt x="301109" y="0"/>
                </a:moveTo>
                <a:cubicBezTo>
                  <a:pt x="467443" y="0"/>
                  <a:pt x="602219" y="134859"/>
                  <a:pt x="602219" y="301109"/>
                </a:cubicBezTo>
                <a:cubicBezTo>
                  <a:pt x="602219" y="467443"/>
                  <a:pt x="467443" y="602219"/>
                  <a:pt x="301109" y="602219"/>
                </a:cubicBezTo>
                <a:cubicBezTo>
                  <a:pt x="134775" y="602219"/>
                  <a:pt x="0" y="467443"/>
                  <a:pt x="0" y="301109"/>
                </a:cubicBezTo>
                <a:cubicBezTo>
                  <a:pt x="0" y="134775"/>
                  <a:pt x="134775" y="0"/>
                  <a:pt x="301109" y="0"/>
                </a:cubicBezTo>
                <a:close/>
              </a:path>
            </a:pathLst>
          </a:cu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10128496" y="1846604"/>
            <a:ext cx="432000" cy="407170"/>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991544" y="2673048"/>
            <a:ext cx="3294710" cy="719999"/>
          </a:xfrm>
          <a:prstGeom prst="rect">
            <a:avLst/>
          </a:prstGeom>
          <a:noFill/>
          <a:ln w="12700" cap="sq">
            <a:noFill/>
            <a:miter/>
          </a:ln>
        </p:spPr>
        <p:txBody>
          <a:bodyPr vert="horz" wrap="square" lIns="0" tIns="0" rIns="0" bIns="0" rtlCol="0" anchor="ctr"/>
          <a:lstStyle/>
          <a:p>
            <a:pPr algn="ctr"/>
            <a:r>
              <a:rPr kumimoji="1" lang="en-US" altLang="zh-CN" sz="1600" dirty="0" err="1">
                <a:ln w="12700">
                  <a:noFill/>
                </a:ln>
                <a:solidFill>
                  <a:schemeClr val="accent1"/>
                </a:solidFill>
                <a:latin typeface="Source Han Sans CN Bold"/>
                <a:ea typeface="Source Han Sans CN Bold"/>
                <a:cs typeface="Source Han Sans CN Bold"/>
              </a:rPr>
              <a:t>成熟的时间规划模型</a:t>
            </a:r>
            <a:endParaRPr kumimoji="1" lang="zh-CN" altLang="en-US" dirty="0"/>
          </a:p>
        </p:txBody>
      </p:sp>
      <p:sp>
        <p:nvSpPr>
          <p:cNvPr id="9" name="标题 1"/>
          <p:cNvSpPr txBox="1"/>
          <p:nvPr/>
        </p:nvSpPr>
        <p:spPr>
          <a:xfrm>
            <a:off x="1991544" y="3393047"/>
            <a:ext cx="3294710" cy="2263766"/>
          </a:xfrm>
          <a:prstGeom prst="rect">
            <a:avLst/>
          </a:prstGeom>
          <a:noFill/>
          <a:ln>
            <a:noFill/>
          </a:ln>
        </p:spPr>
        <p:txBody>
          <a:bodyPr vert="horz" wrap="square" lIns="0" tIns="0" rIns="0" bIns="0" rtlCol="0" anchor="t"/>
          <a:lstStyle/>
          <a:p>
            <a:pPr marL="285750" indent="-285750">
              <a:lnSpc>
                <a:spcPct val="150000"/>
              </a:lnSpc>
              <a:buFont typeface="Arial" panose="020B0604020202020204" pitchFamily="34" charset="0"/>
              <a:buChar char="•"/>
            </a:pPr>
            <a:r>
              <a:rPr kumimoji="1" lang="en-US" altLang="zh-CN" sz="1400" dirty="0" err="1">
                <a:ln w="12700">
                  <a:noFill/>
                </a:ln>
                <a:solidFill>
                  <a:schemeClr val="tx1">
                    <a:lumMod val="85000"/>
                    <a:lumOff val="15000"/>
                  </a:schemeClr>
                </a:solidFill>
                <a:latin typeface="Source Han Sans"/>
                <a:ea typeface="Source Han Sans"/>
                <a:cs typeface="Source Han Sans"/>
              </a:rPr>
              <a:t>构建基于机器学习的时间规划算法</a:t>
            </a:r>
            <a:r>
              <a:rPr kumimoji="1" lang="zh-CN" altLang="en-US" sz="1400" dirty="0">
                <a:ln w="12700">
                  <a:noFill/>
                </a:ln>
                <a:solidFill>
                  <a:schemeClr val="tx1">
                    <a:lumMod val="85000"/>
                    <a:lumOff val="15000"/>
                  </a:schemeClr>
                </a:solidFill>
                <a:latin typeface="Source Han Sans"/>
                <a:ea typeface="Source Han Sans"/>
                <a:cs typeface="Source Han Sans"/>
              </a:rPr>
              <a:t>，</a:t>
            </a:r>
            <a:r>
              <a:rPr kumimoji="1" lang="en-US" altLang="zh-CN" sz="1400" dirty="0" err="1">
                <a:ln w="12700">
                  <a:noFill/>
                </a:ln>
                <a:solidFill>
                  <a:schemeClr val="tx1">
                    <a:lumMod val="85000"/>
                    <a:lumOff val="15000"/>
                  </a:schemeClr>
                </a:solidFill>
                <a:latin typeface="Source Han Sans"/>
                <a:ea typeface="Source Han Sans"/>
                <a:cs typeface="Source Han Sans"/>
              </a:rPr>
              <a:t>实现对复杂文本的高效解析</a:t>
            </a:r>
            <a:r>
              <a:rPr kumimoji="1" lang="en-US" altLang="zh-CN" sz="1400" dirty="0">
                <a:ln w="12700">
                  <a:noFill/>
                </a:ln>
                <a:solidFill>
                  <a:schemeClr val="tx1">
                    <a:lumMod val="85000"/>
                    <a:lumOff val="15000"/>
                  </a:schemeClr>
                </a:solidFill>
                <a:latin typeface="Source Han Sans"/>
                <a:ea typeface="Source Han Sans"/>
                <a:cs typeface="Source Han Sans"/>
              </a:rPr>
              <a:t>
</a:t>
            </a:r>
            <a:r>
              <a:rPr kumimoji="1" lang="zh-CN" altLang="en-US" sz="1400" dirty="0">
                <a:ln w="12700">
                  <a:noFill/>
                </a:ln>
                <a:solidFill>
                  <a:schemeClr val="tx1">
                    <a:lumMod val="85000"/>
                    <a:lumOff val="15000"/>
                  </a:schemeClr>
                </a:solidFill>
                <a:latin typeface="Source Han Sans"/>
                <a:ea typeface="Source Han Sans"/>
                <a:cs typeface="Source Han Sans"/>
              </a:rPr>
              <a:t>通过人工智能实现从文本中提取时间日程信息进行整理安排</a:t>
            </a:r>
            <a:endParaRPr kumimoji="1" lang="zh-CN" altLang="en-US" dirty="0"/>
          </a:p>
        </p:txBody>
      </p:sp>
      <p:sp>
        <p:nvSpPr>
          <p:cNvPr id="10" name="标题 1"/>
          <p:cNvSpPr txBox="1"/>
          <p:nvPr/>
        </p:nvSpPr>
        <p:spPr>
          <a:xfrm>
            <a:off x="6586610" y="2673048"/>
            <a:ext cx="3294710" cy="719999"/>
          </a:xfrm>
          <a:prstGeom prst="rect">
            <a:avLst/>
          </a:prstGeom>
          <a:noFill/>
          <a:ln w="12700" cap="sq">
            <a:noFill/>
            <a:miter/>
          </a:ln>
        </p:spPr>
        <p:txBody>
          <a:bodyPr vert="horz" wrap="square" lIns="0" tIns="0" rIns="0" bIns="0" rtlCol="0" anchor="ctr"/>
          <a:lstStyle/>
          <a:p>
            <a:r>
              <a:rPr kumimoji="1" lang="en-US" altLang="zh-CN" sz="1600" dirty="0">
                <a:ln w="12700">
                  <a:noFill/>
                </a:ln>
                <a:solidFill>
                  <a:schemeClr val="accent1"/>
                </a:solidFill>
                <a:latin typeface="Source Han Sans CN Bold"/>
                <a:ea typeface="Source Han Sans CN Bold"/>
                <a:cs typeface="Source Han Sans CN Bold"/>
              </a:rPr>
              <a:t>                       </a:t>
            </a:r>
            <a:r>
              <a:rPr kumimoji="1" lang="en-US" altLang="zh-CN" sz="1600" dirty="0" err="1">
                <a:ln w="12700">
                  <a:noFill/>
                </a:ln>
                <a:solidFill>
                  <a:schemeClr val="accent1"/>
                </a:solidFill>
                <a:latin typeface="Source Han Sans CN Bold"/>
                <a:ea typeface="Source Han Sans CN Bold"/>
                <a:cs typeface="Source Han Sans CN Bold"/>
              </a:rPr>
              <a:t>用户界面设计</a:t>
            </a:r>
            <a:endParaRPr kumimoji="1" lang="zh-CN" altLang="en-US" sz="1600" dirty="0"/>
          </a:p>
        </p:txBody>
      </p:sp>
      <p:sp>
        <p:nvSpPr>
          <p:cNvPr id="11" name="标题 1"/>
          <p:cNvSpPr txBox="1"/>
          <p:nvPr/>
        </p:nvSpPr>
        <p:spPr>
          <a:xfrm>
            <a:off x="6586610" y="3393047"/>
            <a:ext cx="3294710" cy="2263766"/>
          </a:xfrm>
          <a:prstGeom prst="rect">
            <a:avLst/>
          </a:prstGeom>
          <a:noFill/>
          <a:ln>
            <a:noFill/>
          </a:ln>
        </p:spPr>
        <p:txBody>
          <a:bodyPr vert="horz" wrap="square" lIns="0" tIns="0" rIns="0" bIns="0" rtlCol="0" anchor="t"/>
          <a:lstStyle/>
          <a:p>
            <a:pPr marL="285750" indent="-285750">
              <a:lnSpc>
                <a:spcPct val="150000"/>
              </a:lnSpc>
              <a:buFont typeface="Arial" panose="020B0604020202020204" pitchFamily="34" charset="0"/>
              <a:buChar char="•"/>
            </a:pPr>
            <a:r>
              <a:rPr kumimoji="1" lang="en-US" altLang="zh-CN" sz="1400" dirty="0" err="1">
                <a:ln w="12700">
                  <a:noFill/>
                </a:ln>
                <a:solidFill>
                  <a:schemeClr val="tx1">
                    <a:lumMod val="85000"/>
                    <a:lumOff val="15000"/>
                  </a:schemeClr>
                </a:solidFill>
                <a:latin typeface="Source Han Sans"/>
                <a:ea typeface="Source Han Sans"/>
                <a:cs typeface="Source Han Sans"/>
              </a:rPr>
              <a:t>设计简洁直观的用户操作界面</a:t>
            </a:r>
            <a:r>
              <a:rPr kumimoji="1" lang="en-US" altLang="zh-CN" sz="1400" dirty="0">
                <a:ln w="12700">
                  <a:noFill/>
                </a:ln>
                <a:solidFill>
                  <a:schemeClr val="tx1">
                    <a:lumMod val="85000"/>
                    <a:lumOff val="15000"/>
                  </a:schemeClr>
                </a:solidFill>
                <a:latin typeface="Source Han Sans"/>
                <a:ea typeface="Source Han Sans"/>
                <a:cs typeface="Source Han Sans"/>
              </a:rPr>
              <a:t>
</a:t>
            </a:r>
            <a:r>
              <a:rPr kumimoji="1" lang="en-US" altLang="zh-CN" sz="1400" dirty="0" err="1">
                <a:ln w="12700">
                  <a:noFill/>
                </a:ln>
                <a:solidFill>
                  <a:schemeClr val="tx1">
                    <a:lumMod val="85000"/>
                    <a:lumOff val="15000"/>
                  </a:schemeClr>
                </a:solidFill>
                <a:latin typeface="Source Han Sans"/>
                <a:ea typeface="Source Han Sans"/>
                <a:cs typeface="Source Han Sans"/>
              </a:rPr>
              <a:t>提供多样化的事件展示方式，如日历、列表等</a:t>
            </a:r>
            <a:r>
              <a:rPr kumimoji="1" lang="en-US" altLang="zh-CN" sz="1400" dirty="0">
                <a:ln w="12700">
                  <a:noFill/>
                </a:ln>
                <a:solidFill>
                  <a:schemeClr val="tx1">
                    <a:lumMod val="85000"/>
                    <a:lumOff val="15000"/>
                  </a:schemeClr>
                </a:solidFill>
                <a:latin typeface="Source Han Sans"/>
                <a:ea typeface="Source Han Sans"/>
                <a:cs typeface="Source Han Sans"/>
              </a:rPr>
              <a:t>
</a:t>
            </a:r>
            <a:r>
              <a:rPr kumimoji="1" lang="en-US" altLang="zh-CN" sz="1400" dirty="0" err="1">
                <a:ln w="12700">
                  <a:noFill/>
                </a:ln>
                <a:solidFill>
                  <a:schemeClr val="tx1">
                    <a:lumMod val="85000"/>
                    <a:lumOff val="15000"/>
                  </a:schemeClr>
                </a:solidFill>
                <a:latin typeface="Source Han Sans"/>
                <a:ea typeface="Source Han Sans"/>
                <a:cs typeface="Source Han Sans"/>
              </a:rPr>
              <a:t>为用户提供便捷的事件管理和编辑功能</a:t>
            </a:r>
            <a:endParaRPr kumimoji="1" lang="zh-CN" altLang="en-US" sz="1400" dirty="0">
              <a:ln w="12700">
                <a:noFill/>
              </a:ln>
              <a:solidFill>
                <a:schemeClr val="tx1">
                  <a:lumMod val="85000"/>
                  <a:lumOff val="15000"/>
                </a:schemeClr>
              </a:solidFill>
              <a:latin typeface="Source Han Sans"/>
              <a:ea typeface="Source Han Sans"/>
              <a:cs typeface="Source Han Sans"/>
            </a:endParaRPr>
          </a:p>
        </p:txBody>
      </p:sp>
      <p:sp>
        <p:nvSpPr>
          <p:cNvPr id="14" name="标题 1"/>
          <p:cNvSpPr txBox="1"/>
          <p:nvPr/>
        </p:nvSpPr>
        <p:spPr>
          <a:xfrm>
            <a:off x="787215" y="45099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chemeClr val="tx1">
                    <a:lumMod val="85000"/>
                    <a:lumOff val="15000"/>
                  </a:schemeClr>
                </a:solidFill>
                <a:latin typeface="Source Han Sans CN Bold"/>
                <a:ea typeface="Source Han Sans CN Bold"/>
                <a:cs typeface="Source Han Sans CN Bold"/>
              </a:rPr>
              <a:t>技术成果</a:t>
            </a:r>
            <a:endParaRPr kumimoji="1" lang="zh-CN" altLang="en-US"/>
          </a:p>
        </p:txBody>
      </p:sp>
      <p:grpSp>
        <p:nvGrpSpPr>
          <p:cNvPr id="15" name="组合 14"/>
          <p:cNvGrpSpPr/>
          <p:nvPr/>
        </p:nvGrpSpPr>
        <p:grpSpPr>
          <a:xfrm>
            <a:off x="149860" y="327660"/>
            <a:ext cx="510540" cy="624840"/>
            <a:chOff x="149860" y="327660"/>
            <a:chExt cx="510540" cy="624840"/>
          </a:xfrm>
        </p:grpSpPr>
        <p:sp>
          <p:nvSpPr>
            <p:cNvPr id="16" name="标题 1"/>
            <p:cNvSpPr txBox="1"/>
            <p:nvPr/>
          </p:nvSpPr>
          <p:spPr>
            <a:xfrm>
              <a:off x="149860" y="671322"/>
              <a:ext cx="510540" cy="281178"/>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149860" y="499491"/>
              <a:ext cx="510540" cy="281178"/>
            </a:xfrm>
            <a:prstGeom prst="ellipse">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149860" y="327660"/>
              <a:ext cx="510540" cy="281178"/>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59" y="188640"/>
            <a:ext cx="10563923"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1682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0" y="3947491"/>
            <a:ext cx="12192000" cy="2918460"/>
          </a:xfrm>
          <a:prstGeom prst="rect">
            <a:avLst/>
          </a:prstGeom>
        </p:spPr>
      </p:pic>
      <p:sp>
        <p:nvSpPr>
          <p:cNvPr id="3" name="标题 1"/>
          <p:cNvSpPr txBox="1"/>
          <p:nvPr/>
        </p:nvSpPr>
        <p:spPr>
          <a:xfrm>
            <a:off x="0" y="3947491"/>
            <a:ext cx="12192000" cy="2918460"/>
          </a:xfrm>
          <a:prstGeom prst="rect">
            <a:avLst/>
          </a:prstGeom>
          <a:gradFill>
            <a:gsLst>
              <a:gs pos="0">
                <a:schemeClr val="accent1">
                  <a:lumMod val="20000"/>
                  <a:lumOff val="80000"/>
                </a:schemeClr>
              </a:gs>
              <a:gs pos="100000">
                <a:schemeClr val="accent1">
                  <a:alpha val="54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660399" y="1517373"/>
            <a:ext cx="3426571" cy="4174436"/>
          </a:xfrm>
          <a:prstGeom prst="roundRect">
            <a:avLst>
              <a:gd name="adj" fmla="val 8797"/>
            </a:avLst>
          </a:prstGeom>
          <a:solidFill>
            <a:schemeClr val="bg1"/>
          </a:solidFill>
          <a:ln w="12700" cap="sq">
            <a:noFill/>
            <a:miter/>
          </a:ln>
          <a:effectLst>
            <a:outerShdw blurRad="203200" dist="38100" dir="2700000" algn="tl" rotWithShape="0">
              <a:srgbClr val="000000">
                <a:alpha val="8000"/>
              </a:srgb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3877144" y="1437860"/>
            <a:ext cx="278848" cy="287793"/>
          </a:xfrm>
          <a:prstGeom prst="ellipse">
            <a:avLst/>
          </a:prstGeom>
          <a:noFill/>
          <a:ln w="57150" cap="sq">
            <a:solidFill>
              <a:schemeClr val="accent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939198" y="2511286"/>
            <a:ext cx="2868972" cy="2869097"/>
          </a:xfrm>
          <a:prstGeom prst="rect">
            <a:avLst/>
          </a:prstGeom>
          <a:noFill/>
          <a:ln>
            <a:noFill/>
          </a:ln>
        </p:spPr>
        <p:txBody>
          <a:bodyPr vert="horz" wrap="square" lIns="0" tIns="0" rIns="0" bIns="0" rtlCol="0" anchor="t"/>
          <a:lstStyle/>
          <a:p>
            <a:pPr>
              <a:lnSpc>
                <a:spcPct val="150000"/>
              </a:lnSpc>
            </a:pPr>
            <a:r>
              <a:rPr kumimoji="1" lang="zh-CN" altLang="en-US" sz="1400" dirty="0">
                <a:ln w="12700">
                  <a:noFill/>
                </a:ln>
                <a:latin typeface="Source Han Sans"/>
                <a:ea typeface="Source Han Sans"/>
                <a:cs typeface="Source Han Sans"/>
              </a:rPr>
              <a:t>通过聊天中的语音进行识别，自动生成日程。或是根据图片里的信息自动生成日程</a:t>
            </a:r>
          </a:p>
        </p:txBody>
      </p:sp>
      <p:sp>
        <p:nvSpPr>
          <p:cNvPr id="7" name="标题 1"/>
          <p:cNvSpPr txBox="1"/>
          <p:nvPr/>
        </p:nvSpPr>
        <p:spPr>
          <a:xfrm>
            <a:off x="4341853" y="1517373"/>
            <a:ext cx="3426571" cy="4174436"/>
          </a:xfrm>
          <a:prstGeom prst="roundRect">
            <a:avLst>
              <a:gd name="adj" fmla="val 8797"/>
            </a:avLst>
          </a:prstGeom>
          <a:solidFill>
            <a:schemeClr val="bg1"/>
          </a:solidFill>
          <a:ln w="12700" cap="sq">
            <a:noFill/>
            <a:miter/>
          </a:ln>
          <a:effectLst>
            <a:outerShdw blurRad="203200" dist="38100" dir="2700000" algn="tl" rotWithShape="0">
              <a:srgbClr val="000000">
                <a:alpha val="8000"/>
              </a:srgbClr>
            </a:outerShdw>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7558598" y="1437860"/>
            <a:ext cx="278848" cy="287793"/>
          </a:xfrm>
          <a:prstGeom prst="ellipse">
            <a:avLst/>
          </a:prstGeom>
          <a:noFill/>
          <a:ln w="57150" cap="sq">
            <a:solidFill>
              <a:schemeClr val="accent2"/>
            </a:solidFill>
            <a:miter/>
          </a:ln>
        </p:spPr>
        <p:txBody>
          <a:bodyPr vert="horz" wrap="square" lIns="91440" tIns="45720" rIns="91440" bIns="45720" rtlCol="0" anchor="ctr"/>
          <a:lstStyle/>
          <a:p>
            <a:pPr algn="ctr"/>
            <a:endParaRPr kumimoji="1" lang="zh-CN" altLang="en-US"/>
          </a:p>
        </p:txBody>
      </p:sp>
      <p:sp>
        <p:nvSpPr>
          <p:cNvPr id="9" name="标题 1"/>
          <p:cNvSpPr txBox="1">
            <a:spLocks noChangeAspect="1"/>
          </p:cNvSpPr>
          <p:nvPr/>
        </p:nvSpPr>
        <p:spPr>
          <a:xfrm>
            <a:off x="4620652" y="2511286"/>
            <a:ext cx="2868972" cy="2869097"/>
          </a:xfrm>
          <a:prstGeom prst="rect">
            <a:avLst/>
          </a:prstGeom>
          <a:noFill/>
          <a:ln>
            <a:noFill/>
          </a:ln>
        </p:spPr>
        <p:txBody>
          <a:bodyPr vert="horz" wrap="square" lIns="0" tIns="0" rIns="0" bIns="0" rtlCol="0" anchor="t"/>
          <a:lstStyle/>
          <a:p>
            <a:pPr>
              <a:lnSpc>
                <a:spcPct val="150000"/>
              </a:lnSpc>
            </a:pPr>
            <a:r>
              <a:rPr kumimoji="1" lang="zh-CN" altLang="en-US" sz="1400" dirty="0">
                <a:ln w="12700">
                  <a:noFill/>
                </a:ln>
                <a:latin typeface="Source Han Sans"/>
                <a:ea typeface="Source Han Sans"/>
                <a:cs typeface="Source Han Sans"/>
              </a:rPr>
              <a:t>在用户聊天过程中根据现有时间安排做出提示，并智能地给出更加合适地时间</a:t>
            </a:r>
          </a:p>
        </p:txBody>
      </p:sp>
      <p:sp>
        <p:nvSpPr>
          <p:cNvPr id="10" name="标题 1"/>
          <p:cNvSpPr txBox="1"/>
          <p:nvPr/>
        </p:nvSpPr>
        <p:spPr>
          <a:xfrm>
            <a:off x="8023307" y="1517373"/>
            <a:ext cx="3426571" cy="4174436"/>
          </a:xfrm>
          <a:prstGeom prst="roundRect">
            <a:avLst>
              <a:gd name="adj" fmla="val 8797"/>
            </a:avLst>
          </a:prstGeom>
          <a:solidFill>
            <a:schemeClr val="bg1"/>
          </a:solidFill>
          <a:ln w="12700" cap="sq">
            <a:noFill/>
            <a:miter/>
          </a:ln>
          <a:effectLst>
            <a:outerShdw blurRad="203200" dist="38100" dir="2700000" algn="tl" rotWithShape="0">
              <a:srgbClr val="000000">
                <a:alpha val="8000"/>
              </a:srgbClr>
            </a:outerShdw>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11240052" y="1437860"/>
            <a:ext cx="278848" cy="287793"/>
          </a:xfrm>
          <a:prstGeom prst="ellipse">
            <a:avLst/>
          </a:prstGeom>
          <a:noFill/>
          <a:ln w="57150" cap="sq">
            <a:solidFill>
              <a:schemeClr val="accent1"/>
            </a:solid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8302106" y="2511286"/>
            <a:ext cx="2868972" cy="2869097"/>
          </a:xfrm>
          <a:prstGeom prst="rect">
            <a:avLst/>
          </a:prstGeom>
          <a:noFill/>
          <a:ln>
            <a:noFill/>
          </a:ln>
        </p:spPr>
        <p:txBody>
          <a:bodyPr vert="horz" wrap="square" lIns="0" tIns="0" rIns="0" bIns="0" rtlCol="0" anchor="t"/>
          <a:lstStyle/>
          <a:p>
            <a:pPr>
              <a:lnSpc>
                <a:spcPct val="150000"/>
              </a:lnSpc>
            </a:pPr>
            <a:r>
              <a:rPr kumimoji="1" lang="zh-CN" altLang="en-US" sz="1400" dirty="0">
                <a:ln w="12700">
                  <a:noFill/>
                </a:ln>
                <a:latin typeface="Source Han Sans"/>
                <a:ea typeface="Source Han Sans"/>
                <a:cs typeface="Source Han Sans"/>
              </a:rPr>
              <a:t>通过数据训练出特定项目所需要花费的时间，在自动形成日程安排的过程中能够运用训练出来的时间长度提醒用户进行统筹规划</a:t>
            </a:r>
          </a:p>
        </p:txBody>
      </p:sp>
      <p:sp>
        <p:nvSpPr>
          <p:cNvPr id="13" name="标题 1"/>
          <p:cNvSpPr txBox="1"/>
          <p:nvPr/>
        </p:nvSpPr>
        <p:spPr>
          <a:xfrm>
            <a:off x="939198" y="1636644"/>
            <a:ext cx="2868972" cy="763326"/>
          </a:xfrm>
          <a:prstGeom prst="rect">
            <a:avLst/>
          </a:prstGeom>
          <a:noFill/>
          <a:ln>
            <a:noFill/>
          </a:ln>
        </p:spPr>
        <p:txBody>
          <a:bodyPr vert="horz" wrap="square" lIns="0" tIns="0" rIns="0" bIns="0" rtlCol="0" anchor="ctr"/>
          <a:lstStyle/>
          <a:p>
            <a:pPr algn="l"/>
            <a:r>
              <a:rPr kumimoji="1" lang="en-US" altLang="zh-CN" sz="7200">
                <a:ln w="12700">
                  <a:noFill/>
                </a:ln>
                <a:solidFill>
                  <a:schemeClr val="bg1">
                    <a:lumMod val="95000"/>
                  </a:schemeClr>
                </a:solidFill>
                <a:latin typeface="Source Han Sans"/>
                <a:ea typeface="Source Han Sans"/>
                <a:cs typeface="Source Han Sans"/>
              </a:rPr>
              <a:t>01</a:t>
            </a:r>
            <a:endParaRPr kumimoji="1" lang="zh-CN" altLang="en-US"/>
          </a:p>
        </p:txBody>
      </p:sp>
      <p:sp>
        <p:nvSpPr>
          <p:cNvPr id="14" name="标题 1"/>
          <p:cNvSpPr txBox="1"/>
          <p:nvPr/>
        </p:nvSpPr>
        <p:spPr>
          <a:xfrm>
            <a:off x="939198" y="2089868"/>
            <a:ext cx="2868972" cy="389614"/>
          </a:xfrm>
          <a:prstGeom prst="rect">
            <a:avLst/>
          </a:prstGeom>
          <a:noFill/>
          <a:ln>
            <a:noFill/>
          </a:ln>
        </p:spPr>
        <p:txBody>
          <a:bodyPr vert="horz" wrap="square" lIns="0" tIns="0" rIns="0" bIns="0" rtlCol="0" anchor="t"/>
          <a:lstStyle/>
          <a:p>
            <a:pPr algn="l"/>
            <a:r>
              <a:rPr kumimoji="1" lang="zh-CN" altLang="en-US" sz="1600" dirty="0">
                <a:ln w="12700">
                  <a:noFill/>
                </a:ln>
                <a:latin typeface="Source Han Sans CN Bold"/>
                <a:ea typeface="Source Han Sans CN Bold"/>
              </a:rPr>
              <a:t>加入语音、图片识别功能</a:t>
            </a:r>
            <a:endParaRPr kumimoji="1" lang="zh-CN" altLang="en-US" dirty="0"/>
          </a:p>
        </p:txBody>
      </p:sp>
      <p:sp>
        <p:nvSpPr>
          <p:cNvPr id="15" name="标题 1"/>
          <p:cNvSpPr txBox="1"/>
          <p:nvPr/>
        </p:nvSpPr>
        <p:spPr>
          <a:xfrm>
            <a:off x="4620652" y="1636644"/>
            <a:ext cx="2868972" cy="763326"/>
          </a:xfrm>
          <a:prstGeom prst="rect">
            <a:avLst/>
          </a:prstGeom>
          <a:noFill/>
          <a:ln>
            <a:noFill/>
          </a:ln>
        </p:spPr>
        <p:txBody>
          <a:bodyPr vert="horz" wrap="square" lIns="0" tIns="0" rIns="0" bIns="0" rtlCol="0" anchor="ctr"/>
          <a:lstStyle/>
          <a:p>
            <a:pPr algn="l"/>
            <a:r>
              <a:rPr kumimoji="1" lang="en-US" altLang="zh-CN" sz="7200">
                <a:ln w="12700">
                  <a:noFill/>
                </a:ln>
                <a:solidFill>
                  <a:schemeClr val="bg1">
                    <a:lumMod val="95000"/>
                  </a:schemeClr>
                </a:solidFill>
                <a:latin typeface="Source Han Sans"/>
                <a:ea typeface="Source Han Sans"/>
                <a:cs typeface="Source Han Sans"/>
              </a:rPr>
              <a:t>02</a:t>
            </a:r>
            <a:endParaRPr kumimoji="1" lang="zh-CN" altLang="en-US"/>
          </a:p>
        </p:txBody>
      </p:sp>
      <p:sp>
        <p:nvSpPr>
          <p:cNvPr id="16" name="标题 1"/>
          <p:cNvSpPr txBox="1"/>
          <p:nvPr/>
        </p:nvSpPr>
        <p:spPr>
          <a:xfrm>
            <a:off x="4620652" y="2089868"/>
            <a:ext cx="2868972" cy="389614"/>
          </a:xfrm>
          <a:prstGeom prst="rect">
            <a:avLst/>
          </a:prstGeom>
          <a:noFill/>
          <a:ln>
            <a:noFill/>
          </a:ln>
        </p:spPr>
        <p:txBody>
          <a:bodyPr vert="horz" wrap="square" lIns="0" tIns="0" rIns="0" bIns="0" rtlCol="0" anchor="t"/>
          <a:lstStyle/>
          <a:p>
            <a:r>
              <a:rPr kumimoji="1" lang="zh-CN" altLang="en-US" sz="1600" dirty="0">
                <a:ln w="12700">
                  <a:noFill/>
                </a:ln>
                <a:latin typeface="Source Han Sans CN Bold"/>
                <a:ea typeface="Source Han Sans CN Bold"/>
              </a:rPr>
              <a:t>提示冲突日程</a:t>
            </a:r>
          </a:p>
        </p:txBody>
      </p:sp>
      <p:sp>
        <p:nvSpPr>
          <p:cNvPr id="17" name="标题 1"/>
          <p:cNvSpPr txBox="1"/>
          <p:nvPr/>
        </p:nvSpPr>
        <p:spPr>
          <a:xfrm>
            <a:off x="8302106" y="1636644"/>
            <a:ext cx="2868972" cy="763326"/>
          </a:xfrm>
          <a:prstGeom prst="rect">
            <a:avLst/>
          </a:prstGeom>
          <a:noFill/>
          <a:ln>
            <a:noFill/>
          </a:ln>
        </p:spPr>
        <p:txBody>
          <a:bodyPr vert="horz" wrap="square" lIns="0" tIns="0" rIns="0" bIns="0" rtlCol="0" anchor="ctr"/>
          <a:lstStyle/>
          <a:p>
            <a:pPr algn="l"/>
            <a:r>
              <a:rPr kumimoji="1" lang="en-US" altLang="zh-CN" sz="7200" dirty="0">
                <a:ln w="12700">
                  <a:noFill/>
                </a:ln>
                <a:solidFill>
                  <a:schemeClr val="bg1">
                    <a:lumMod val="95000"/>
                  </a:schemeClr>
                </a:solidFill>
                <a:latin typeface="Source Han Sans"/>
                <a:ea typeface="Source Han Sans"/>
                <a:cs typeface="Source Han Sans"/>
              </a:rPr>
              <a:t>03</a:t>
            </a:r>
            <a:endParaRPr kumimoji="1" lang="zh-CN" altLang="en-US" dirty="0"/>
          </a:p>
        </p:txBody>
      </p:sp>
      <p:sp>
        <p:nvSpPr>
          <p:cNvPr id="18" name="标题 1"/>
          <p:cNvSpPr txBox="1"/>
          <p:nvPr/>
        </p:nvSpPr>
        <p:spPr>
          <a:xfrm>
            <a:off x="8302106" y="2089868"/>
            <a:ext cx="2868972" cy="389614"/>
          </a:xfrm>
          <a:prstGeom prst="rect">
            <a:avLst/>
          </a:prstGeom>
          <a:noFill/>
          <a:ln>
            <a:noFill/>
          </a:ln>
        </p:spPr>
        <p:txBody>
          <a:bodyPr vert="horz" wrap="square" lIns="0" tIns="0" rIns="0" bIns="0" rtlCol="0" anchor="t"/>
          <a:lstStyle/>
          <a:p>
            <a:pPr algn="l"/>
            <a:r>
              <a:rPr kumimoji="1" lang="zh-CN" altLang="en-US" sz="1600" dirty="0">
                <a:ln w="12700">
                  <a:noFill/>
                </a:ln>
                <a:latin typeface="Source Han Sans CN Bold"/>
                <a:ea typeface="Source Han Sans CN Bold"/>
              </a:rPr>
              <a:t>智能化日程安排</a:t>
            </a:r>
            <a:endParaRPr kumimoji="1" lang="zh-CN" altLang="en-US" dirty="0"/>
          </a:p>
        </p:txBody>
      </p:sp>
      <p:sp>
        <p:nvSpPr>
          <p:cNvPr id="19" name="标题 1"/>
          <p:cNvSpPr txBox="1"/>
          <p:nvPr/>
        </p:nvSpPr>
        <p:spPr>
          <a:xfrm>
            <a:off x="11395986" y="6019137"/>
            <a:ext cx="122913" cy="122913"/>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11189252" y="6019137"/>
            <a:ext cx="122913" cy="122913"/>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10982518" y="6019137"/>
            <a:ext cx="122913" cy="122913"/>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22" name="标题 1"/>
          <p:cNvSpPr txBox="1"/>
          <p:nvPr/>
        </p:nvSpPr>
        <p:spPr>
          <a:xfrm>
            <a:off x="787215" y="695242"/>
            <a:ext cx="10671175" cy="468000"/>
          </a:xfrm>
          <a:prstGeom prst="rect">
            <a:avLst/>
          </a:prstGeom>
          <a:noFill/>
          <a:ln>
            <a:noFill/>
          </a:ln>
        </p:spPr>
        <p:txBody>
          <a:bodyPr vert="horz" wrap="square" lIns="0" tIns="0" rIns="0" bIns="0" rtlCol="0" anchor="ctr"/>
          <a:lstStyle/>
          <a:p>
            <a:pPr algn="l"/>
            <a:r>
              <a:rPr kumimoji="1" lang="zh-CN" altLang="en-US" sz="2800" dirty="0">
                <a:ln w="12700">
                  <a:noFill/>
                </a:ln>
                <a:solidFill>
                  <a:schemeClr val="tx1">
                    <a:lumMod val="85000"/>
                    <a:lumOff val="15000"/>
                  </a:schemeClr>
                </a:solidFill>
                <a:latin typeface="Source Han Sans CN Bold"/>
                <a:ea typeface="Source Han Sans CN Bold"/>
              </a:rPr>
              <a:t>拓展功能</a:t>
            </a:r>
            <a:endParaRPr kumimoji="1" lang="zh-CN" altLang="en-US" dirty="0"/>
          </a:p>
        </p:txBody>
      </p:sp>
      <p:grpSp>
        <p:nvGrpSpPr>
          <p:cNvPr id="23" name="组合 22"/>
          <p:cNvGrpSpPr/>
          <p:nvPr/>
        </p:nvGrpSpPr>
        <p:grpSpPr>
          <a:xfrm>
            <a:off x="149860" y="571912"/>
            <a:ext cx="510540" cy="624840"/>
            <a:chOff x="149860" y="327660"/>
            <a:chExt cx="510540" cy="624840"/>
          </a:xfrm>
        </p:grpSpPr>
        <p:sp>
          <p:nvSpPr>
            <p:cNvPr id="24" name="标题 1"/>
            <p:cNvSpPr txBox="1"/>
            <p:nvPr/>
          </p:nvSpPr>
          <p:spPr>
            <a:xfrm>
              <a:off x="149860" y="671322"/>
              <a:ext cx="510540" cy="281178"/>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25" name="标题 1"/>
            <p:cNvSpPr txBox="1"/>
            <p:nvPr/>
          </p:nvSpPr>
          <p:spPr>
            <a:xfrm>
              <a:off x="149860" y="499491"/>
              <a:ext cx="510540" cy="281178"/>
            </a:xfrm>
            <a:prstGeom prst="ellipse">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26" name="标题 1"/>
            <p:cNvSpPr txBox="1"/>
            <p:nvPr/>
          </p:nvSpPr>
          <p:spPr>
            <a:xfrm>
              <a:off x="149860" y="327660"/>
              <a:ext cx="510540" cy="281178"/>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grpSp>
    </p:spTree>
    <p:extLst>
      <p:ext uri="{BB962C8B-B14F-4D97-AF65-F5344CB8AC3E}">
        <p14:creationId xmlns:p14="http://schemas.microsoft.com/office/powerpoint/2010/main" val="364225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l="21698" r="21698"/>
          <a:stretch>
            <a:fillRect/>
          </a:stretch>
        </p:blipFill>
        <p:spPr>
          <a:xfrm>
            <a:off x="5408613" y="3429000"/>
            <a:ext cx="3043237" cy="3429000"/>
          </a:xfrm>
          <a:prstGeom prst="rect">
            <a:avLst/>
          </a:prstGeom>
          <a:noFill/>
          <a:ln>
            <a:noFill/>
          </a:ln>
        </p:spPr>
      </p:pic>
      <p:pic>
        <p:nvPicPr>
          <p:cNvPr id="3" name="图片 2"/>
          <p:cNvPicPr>
            <a:picLocks noChangeAspect="1"/>
          </p:cNvPicPr>
          <p:nvPr/>
        </p:nvPicPr>
        <p:blipFill>
          <a:blip r:embed="rId3">
            <a:alphaModFix/>
          </a:blip>
          <a:srcRect l="32320" r="32320"/>
          <a:stretch>
            <a:fillRect/>
          </a:stretch>
        </p:blipFill>
        <p:spPr>
          <a:xfrm>
            <a:off x="8475663" y="0"/>
            <a:ext cx="3043237" cy="4022725"/>
          </a:xfrm>
          <a:prstGeom prst="rect">
            <a:avLst/>
          </a:prstGeom>
          <a:noFill/>
          <a:ln>
            <a:noFill/>
          </a:ln>
        </p:spPr>
      </p:pic>
      <p:sp>
        <p:nvSpPr>
          <p:cNvPr id="4" name="标题 1"/>
          <p:cNvSpPr txBox="1"/>
          <p:nvPr/>
        </p:nvSpPr>
        <p:spPr>
          <a:xfrm>
            <a:off x="7867464" y="2846084"/>
            <a:ext cx="1025180" cy="2281970"/>
          </a:xfrm>
          <a:prstGeom prst="rect">
            <a:avLst/>
          </a:prstGeom>
          <a:solidFill>
            <a:schemeClr val="accent1"/>
          </a:solidFill>
          <a:ln w="12700" cap="sq">
            <a:noFill/>
            <a:miter/>
          </a:ln>
          <a:effectLst>
            <a:outerShdw blurRad="762000" dist="254000" dir="5400000" algn="t" rotWithShape="0">
              <a:srgbClr val="000000">
                <a:alpha val="40000"/>
              </a:srgbClr>
            </a:outerShdw>
          </a:effectLst>
        </p:spPr>
        <p:txBody>
          <a:bodyPr vert="horz" wrap="square" lIns="91440" tIns="45720" rIns="360000" bIns="45720" rtlCol="0" anchor="ctr"/>
          <a:lstStyle/>
          <a:p>
            <a:pPr algn="r"/>
            <a:endParaRPr kumimoji="1" lang="zh-CN" altLang="en-US">
              <a:solidFill>
                <a:srgbClr val="000000"/>
              </a:solidFill>
            </a:endParaRPr>
          </a:p>
        </p:txBody>
      </p:sp>
      <p:sp>
        <p:nvSpPr>
          <p:cNvPr id="5" name="标题 1"/>
          <p:cNvSpPr txBox="1"/>
          <p:nvPr/>
        </p:nvSpPr>
        <p:spPr>
          <a:xfrm>
            <a:off x="8226861" y="4686926"/>
            <a:ext cx="306387" cy="247432"/>
          </a:xfrm>
          <a:custGeom>
            <a:avLst/>
            <a:gdLst>
              <a:gd name="T0" fmla="*/ 159 w 160"/>
              <a:gd name="T1" fmla="*/ 66 h 128"/>
              <a:gd name="T2" fmla="*/ 98 w 160"/>
              <a:gd name="T3" fmla="*/ 127 h 128"/>
              <a:gd name="T4" fmla="*/ 96 w 160"/>
              <a:gd name="T5" fmla="*/ 128 h 128"/>
              <a:gd name="T6" fmla="*/ 94 w 160"/>
              <a:gd name="T7" fmla="*/ 127 h 128"/>
              <a:gd name="T8" fmla="*/ 94 w 160"/>
              <a:gd name="T9" fmla="*/ 124 h 128"/>
              <a:gd name="T10" fmla="*/ 152 w 160"/>
              <a:gd name="T11" fmla="*/ 66 h 128"/>
              <a:gd name="T12" fmla="*/ 2 w 160"/>
              <a:gd name="T13" fmla="*/ 66 h 128"/>
              <a:gd name="T14" fmla="*/ 0 w 160"/>
              <a:gd name="T15" fmla="*/ 64 h 128"/>
              <a:gd name="T16" fmla="*/ 2 w 160"/>
              <a:gd name="T17" fmla="*/ 61 h 128"/>
              <a:gd name="T18" fmla="*/ 152 w 160"/>
              <a:gd name="T19" fmla="*/ 61 h 128"/>
              <a:gd name="T20" fmla="*/ 94 w 160"/>
              <a:gd name="T21" fmla="*/ 4 h 128"/>
              <a:gd name="T22" fmla="*/ 94 w 160"/>
              <a:gd name="T23" fmla="*/ 1 h 128"/>
              <a:gd name="T24" fmla="*/ 98 w 160"/>
              <a:gd name="T25" fmla="*/ 1 h 128"/>
              <a:gd name="T26" fmla="*/ 159 w 160"/>
              <a:gd name="T27" fmla="*/ 62 h 128"/>
              <a:gd name="T28" fmla="*/ 160 w 160"/>
              <a:gd name="T29" fmla="*/ 63 h 128"/>
              <a:gd name="T30" fmla="*/ 160 w 160"/>
              <a:gd name="T31" fmla="*/ 63 h 128"/>
              <a:gd name="T32" fmla="*/ 160 w 160"/>
              <a:gd name="T33" fmla="*/ 63 h 128"/>
              <a:gd name="T34" fmla="*/ 160 w 160"/>
              <a:gd name="T35" fmla="*/ 64 h 128"/>
              <a:gd name="T36" fmla="*/ 159 w 160"/>
              <a:gd name="T37" fmla="*/ 66 h 128"/>
            </a:gdLst>
            <a:ahLst/>
            <a:cxnLst/>
            <a:rect l="0" t="0" r="r" b="b"/>
            <a:pathLst>
              <a:path w="160" h="128">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alpha val="100000"/>
            </a:srgbClr>
          </a:solidFill>
          <a:ln cap="sq">
            <a:noFill/>
          </a:ln>
        </p:spPr>
        <p:txBody>
          <a:bodyPr vert="horz" wrap="square" lIns="91440" tIns="45720" rIns="91440" bIns="45720" rtlCol="0" anchor="t"/>
          <a:lstStyle/>
          <a:p>
            <a:endParaRPr kumimoji="1" lang="zh-CN" altLang="en-US">
              <a:solidFill>
                <a:srgbClr val="000000"/>
              </a:solidFill>
            </a:endParaRPr>
          </a:p>
        </p:txBody>
      </p:sp>
      <p:sp>
        <p:nvSpPr>
          <p:cNvPr id="6" name="标题 1"/>
          <p:cNvSpPr txBox="1"/>
          <p:nvPr/>
        </p:nvSpPr>
        <p:spPr>
          <a:xfrm>
            <a:off x="660400" y="1130300"/>
            <a:ext cx="939800" cy="330200"/>
          </a:xfrm>
          <a:prstGeom prst="rect">
            <a:avLst/>
          </a:prstGeom>
          <a:noFill/>
          <a:ln>
            <a:noFill/>
          </a:ln>
        </p:spPr>
        <p:txBody>
          <a:bodyPr vert="horz" wrap="square" lIns="0" tIns="0" rIns="0" bIns="0" rtlCol="0" anchor="t">
            <a:spAutoFit/>
          </a:bodyPr>
          <a:lstStyle/>
          <a:p>
            <a:r>
              <a:rPr kumimoji="1" lang="en-US" altLang="zh-CN" sz="2400">
                <a:ln w="12700">
                  <a:noFill/>
                </a:ln>
                <a:solidFill>
                  <a:srgbClr val="1363DF"/>
                </a:solidFill>
                <a:latin typeface="OPPOSans H"/>
                <a:ea typeface="OPPOSans H"/>
                <a:cs typeface="OPPOSans H"/>
              </a:rPr>
              <a:t>01.</a:t>
            </a:r>
            <a:endParaRPr kumimoji="1" lang="zh-CN" altLang="en-US">
              <a:solidFill>
                <a:srgbClr val="000000"/>
              </a:solidFill>
            </a:endParaRPr>
          </a:p>
        </p:txBody>
      </p:sp>
      <p:sp>
        <p:nvSpPr>
          <p:cNvPr id="7" name="标题 1"/>
          <p:cNvSpPr txBox="1"/>
          <p:nvPr/>
        </p:nvSpPr>
        <p:spPr>
          <a:xfrm>
            <a:off x="660400" y="1479093"/>
            <a:ext cx="4140200" cy="307777"/>
          </a:xfrm>
          <a:prstGeom prst="rect">
            <a:avLst/>
          </a:prstGeom>
          <a:noFill/>
          <a:ln cap="sq">
            <a:noFill/>
          </a:ln>
          <a:effectLst/>
        </p:spPr>
        <p:txBody>
          <a:bodyPr vert="horz" wrap="square" lIns="0" tIns="0" rIns="0" bIns="0" rtlCol="0" anchor="ctr">
            <a:spAutoFit/>
          </a:bodyPr>
          <a:lstStyle/>
          <a:p>
            <a:r>
              <a:rPr kumimoji="1" lang="zh-CN" altLang="en-US" sz="2000" dirty="0">
                <a:ln w="12700">
                  <a:noFill/>
                </a:ln>
                <a:solidFill>
                  <a:srgbClr val="000000"/>
                </a:solidFill>
                <a:latin typeface="Source Han Sans CN Bold"/>
                <a:ea typeface="Source Han Sans CN Bold"/>
              </a:rPr>
              <a:t>旅游日程规划</a:t>
            </a:r>
            <a:endParaRPr kumimoji="1" lang="zh-CN" altLang="en-US" sz="2400" dirty="0">
              <a:solidFill>
                <a:srgbClr val="000000"/>
              </a:solidFill>
            </a:endParaRPr>
          </a:p>
        </p:txBody>
      </p:sp>
      <p:sp>
        <p:nvSpPr>
          <p:cNvPr id="8" name="标题 1"/>
          <p:cNvSpPr txBox="1"/>
          <p:nvPr/>
        </p:nvSpPr>
        <p:spPr>
          <a:xfrm>
            <a:off x="660400" y="1876125"/>
            <a:ext cx="4140000" cy="856527"/>
          </a:xfrm>
          <a:prstGeom prst="rect">
            <a:avLst/>
          </a:prstGeom>
          <a:noFill/>
          <a:ln>
            <a:noFill/>
          </a:ln>
        </p:spPr>
        <p:txBody>
          <a:bodyPr vert="horz" wrap="square" lIns="0" tIns="0" rIns="0" bIns="0" rtlCol="0" anchor="t"/>
          <a:lstStyle/>
          <a:p>
            <a:r>
              <a:rPr kumimoji="1" lang="zh-CN" altLang="en-US" sz="1600" dirty="0">
                <a:ln w="12700">
                  <a:noFill/>
                </a:ln>
                <a:solidFill>
                  <a:srgbClr val="000000"/>
                </a:solidFill>
                <a:latin typeface="Source Han Sans"/>
                <a:ea typeface="Source Han Sans"/>
                <a:cs typeface="Source Han Sans"/>
              </a:rPr>
              <a:t>从用户的聊天中提取信息，</a:t>
            </a:r>
            <a:endParaRPr kumimoji="1" lang="en-US" altLang="zh-CN" sz="1600" dirty="0">
              <a:ln w="12700">
                <a:noFill/>
              </a:ln>
              <a:solidFill>
                <a:srgbClr val="000000"/>
              </a:solidFill>
              <a:latin typeface="Source Han Sans"/>
              <a:ea typeface="Source Han Sans"/>
              <a:cs typeface="Source Han Sans"/>
            </a:endParaRPr>
          </a:p>
          <a:p>
            <a:r>
              <a:rPr kumimoji="1" lang="zh-CN" altLang="en-US" sz="1600" dirty="0">
                <a:ln w="12700">
                  <a:noFill/>
                </a:ln>
                <a:solidFill>
                  <a:srgbClr val="000000"/>
                </a:solidFill>
                <a:latin typeface="Source Han Sans"/>
                <a:ea typeface="Source Han Sans"/>
                <a:cs typeface="Source Han Sans"/>
              </a:rPr>
              <a:t>结合网上已有的大预言模型</a:t>
            </a:r>
            <a:endParaRPr kumimoji="1" lang="en-US" altLang="zh-CN" sz="1600" dirty="0">
              <a:ln w="12700">
                <a:noFill/>
              </a:ln>
              <a:solidFill>
                <a:srgbClr val="000000"/>
              </a:solidFill>
              <a:latin typeface="Source Han Sans"/>
              <a:ea typeface="Source Han Sans"/>
              <a:cs typeface="Source Han Sans"/>
            </a:endParaRPr>
          </a:p>
          <a:p>
            <a:r>
              <a:rPr kumimoji="1" lang="zh-CN" altLang="en-US" sz="1600" dirty="0">
                <a:ln w="12700">
                  <a:noFill/>
                </a:ln>
                <a:solidFill>
                  <a:srgbClr val="000000"/>
                </a:solidFill>
                <a:latin typeface="Source Han Sans"/>
                <a:ea typeface="Source Han Sans"/>
                <a:cs typeface="Source Han Sans"/>
              </a:rPr>
              <a:t>生成个性化旅游日程安排</a:t>
            </a:r>
          </a:p>
        </p:txBody>
      </p:sp>
      <p:sp>
        <p:nvSpPr>
          <p:cNvPr id="9" name="标题 1"/>
          <p:cNvSpPr txBox="1"/>
          <p:nvPr/>
        </p:nvSpPr>
        <p:spPr>
          <a:xfrm>
            <a:off x="660400" y="2857262"/>
            <a:ext cx="1168400" cy="330200"/>
          </a:xfrm>
          <a:prstGeom prst="rect">
            <a:avLst/>
          </a:prstGeom>
          <a:noFill/>
          <a:ln>
            <a:noFill/>
          </a:ln>
        </p:spPr>
        <p:txBody>
          <a:bodyPr vert="horz" wrap="square" lIns="0" tIns="0" rIns="0" bIns="0" rtlCol="0" anchor="t">
            <a:spAutoFit/>
          </a:bodyPr>
          <a:lstStyle/>
          <a:p>
            <a:r>
              <a:rPr kumimoji="1" lang="en-US" altLang="zh-CN" sz="2400">
                <a:ln w="12700">
                  <a:noFill/>
                </a:ln>
                <a:solidFill>
                  <a:srgbClr val="1363DF"/>
                </a:solidFill>
                <a:latin typeface="OPPOSans H"/>
                <a:ea typeface="OPPOSans H"/>
                <a:cs typeface="OPPOSans H"/>
              </a:rPr>
              <a:t>02.</a:t>
            </a:r>
            <a:endParaRPr kumimoji="1" lang="zh-CN" altLang="en-US">
              <a:solidFill>
                <a:srgbClr val="000000"/>
              </a:solidFill>
            </a:endParaRPr>
          </a:p>
        </p:txBody>
      </p:sp>
      <p:sp>
        <p:nvSpPr>
          <p:cNvPr id="10" name="标题 1"/>
          <p:cNvSpPr txBox="1"/>
          <p:nvPr/>
        </p:nvSpPr>
        <p:spPr>
          <a:xfrm>
            <a:off x="660400" y="3240768"/>
            <a:ext cx="4140200" cy="307777"/>
          </a:xfrm>
          <a:prstGeom prst="rect">
            <a:avLst/>
          </a:prstGeom>
          <a:noFill/>
          <a:ln cap="sq">
            <a:noFill/>
          </a:ln>
          <a:effectLst/>
        </p:spPr>
        <p:txBody>
          <a:bodyPr vert="horz" wrap="square" lIns="0" tIns="0" rIns="0" bIns="0" rtlCol="0" anchor="ctr">
            <a:spAutoFit/>
          </a:bodyPr>
          <a:lstStyle/>
          <a:p>
            <a:r>
              <a:rPr kumimoji="1" lang="zh-CN" altLang="en-US" sz="2000" dirty="0">
                <a:ln w="12700">
                  <a:noFill/>
                </a:ln>
                <a:solidFill>
                  <a:srgbClr val="000000"/>
                </a:solidFill>
                <a:latin typeface="Source Han Sans CN Bold"/>
                <a:ea typeface="Source Han Sans CN Bold"/>
              </a:rPr>
              <a:t>企业日程管理</a:t>
            </a:r>
            <a:endParaRPr kumimoji="1" lang="zh-CN" altLang="en-US" sz="2400" dirty="0">
              <a:solidFill>
                <a:srgbClr val="000000"/>
              </a:solidFill>
            </a:endParaRPr>
          </a:p>
        </p:txBody>
      </p:sp>
      <p:sp>
        <p:nvSpPr>
          <p:cNvPr id="11" name="标题 1"/>
          <p:cNvSpPr txBox="1"/>
          <p:nvPr/>
        </p:nvSpPr>
        <p:spPr>
          <a:xfrm>
            <a:off x="660400" y="3635277"/>
            <a:ext cx="4140000" cy="856527"/>
          </a:xfrm>
          <a:prstGeom prst="rect">
            <a:avLst/>
          </a:prstGeom>
          <a:noFill/>
          <a:ln>
            <a:noFill/>
          </a:ln>
        </p:spPr>
        <p:txBody>
          <a:bodyPr vert="horz" wrap="square" lIns="0" tIns="0" rIns="0" bIns="0" rtlCol="0" anchor="t"/>
          <a:lstStyle/>
          <a:p>
            <a:r>
              <a:rPr kumimoji="1" lang="zh-CN" altLang="en-US" sz="1600" dirty="0">
                <a:ln w="12700">
                  <a:noFill/>
                </a:ln>
                <a:solidFill>
                  <a:srgbClr val="000000"/>
                </a:solidFill>
                <a:latin typeface="Source Han Sans"/>
                <a:ea typeface="Source Han Sans"/>
                <a:cs typeface="Source Han Sans"/>
              </a:rPr>
              <a:t>与企业合作推出日程管理系统</a:t>
            </a:r>
            <a:endParaRPr kumimoji="1" lang="en-US" altLang="zh-CN" sz="1600" dirty="0">
              <a:ln w="12700">
                <a:noFill/>
              </a:ln>
              <a:solidFill>
                <a:srgbClr val="000000"/>
              </a:solidFill>
              <a:latin typeface="Source Han Sans"/>
              <a:ea typeface="Source Han Sans"/>
              <a:cs typeface="Source Han Sans"/>
            </a:endParaRPr>
          </a:p>
          <a:p>
            <a:r>
              <a:rPr kumimoji="1" lang="zh-CN" altLang="en-US" sz="1600" dirty="0">
                <a:ln w="12700">
                  <a:noFill/>
                </a:ln>
                <a:solidFill>
                  <a:srgbClr val="000000"/>
                </a:solidFill>
                <a:latin typeface="Source Han Sans"/>
                <a:ea typeface="Source Han Sans"/>
                <a:cs typeface="Source Han Sans"/>
              </a:rPr>
              <a:t>自动生成企业日程并发消息通知员工</a:t>
            </a:r>
            <a:endParaRPr kumimoji="1" lang="en-US" altLang="zh-CN" sz="1600" dirty="0">
              <a:ln w="12700">
                <a:noFill/>
              </a:ln>
              <a:solidFill>
                <a:srgbClr val="000000"/>
              </a:solidFill>
              <a:latin typeface="Source Han Sans"/>
              <a:ea typeface="Source Han Sans"/>
              <a:cs typeface="Source Han Sans"/>
            </a:endParaRPr>
          </a:p>
          <a:p>
            <a:r>
              <a:rPr kumimoji="1" lang="zh-CN" altLang="en-US" sz="1600" dirty="0">
                <a:ln w="12700">
                  <a:noFill/>
                </a:ln>
                <a:solidFill>
                  <a:srgbClr val="000000"/>
                </a:solidFill>
                <a:latin typeface="Source Han Sans"/>
                <a:ea typeface="Source Han Sans"/>
                <a:cs typeface="Source Han Sans"/>
              </a:rPr>
              <a:t>提高工作效率</a:t>
            </a:r>
          </a:p>
        </p:txBody>
      </p:sp>
      <p:sp>
        <p:nvSpPr>
          <p:cNvPr id="12" name="标题 1"/>
          <p:cNvSpPr txBox="1"/>
          <p:nvPr/>
        </p:nvSpPr>
        <p:spPr>
          <a:xfrm>
            <a:off x="681038" y="4785141"/>
            <a:ext cx="1168400" cy="369332"/>
          </a:xfrm>
          <a:prstGeom prst="rect">
            <a:avLst/>
          </a:prstGeom>
          <a:noFill/>
          <a:ln>
            <a:noFill/>
          </a:ln>
        </p:spPr>
        <p:txBody>
          <a:bodyPr vert="horz" wrap="square" lIns="0" tIns="0" rIns="0" bIns="0" rtlCol="0" anchor="t">
            <a:spAutoFit/>
          </a:bodyPr>
          <a:lstStyle/>
          <a:p>
            <a:r>
              <a:rPr kumimoji="1" lang="en-US" altLang="zh-CN" sz="2400" dirty="0">
                <a:ln w="12700">
                  <a:noFill/>
                </a:ln>
                <a:solidFill>
                  <a:srgbClr val="1363DF"/>
                </a:solidFill>
                <a:latin typeface="OPPOSans H"/>
              </a:rPr>
              <a:t>……</a:t>
            </a:r>
            <a:endParaRPr kumimoji="1" lang="zh-CN" altLang="en-US" dirty="0">
              <a:solidFill>
                <a:srgbClr val="000000"/>
              </a:solidFill>
            </a:endParaRPr>
          </a:p>
        </p:txBody>
      </p:sp>
      <p:sp>
        <p:nvSpPr>
          <p:cNvPr id="14" name="标题 1"/>
          <p:cNvSpPr txBox="1"/>
          <p:nvPr/>
        </p:nvSpPr>
        <p:spPr>
          <a:xfrm>
            <a:off x="660400" y="5394429"/>
            <a:ext cx="4140000" cy="856527"/>
          </a:xfrm>
          <a:prstGeom prst="rect">
            <a:avLst/>
          </a:prstGeom>
          <a:noFill/>
          <a:ln>
            <a:noFill/>
          </a:ln>
        </p:spPr>
        <p:txBody>
          <a:bodyPr vert="horz" wrap="square" lIns="0" tIns="0" rIns="0" bIns="0" rtlCol="0" anchor="t"/>
          <a:lstStyle/>
          <a:p>
            <a:endParaRPr kumimoji="1" lang="zh-CN" altLang="en-US" dirty="0">
              <a:solidFill>
                <a:srgbClr val="000000"/>
              </a:solidFill>
            </a:endParaRPr>
          </a:p>
        </p:txBody>
      </p:sp>
      <p:sp>
        <p:nvSpPr>
          <p:cNvPr id="15" name="标题 1"/>
          <p:cNvSpPr txBox="1"/>
          <p:nvPr/>
        </p:nvSpPr>
        <p:spPr>
          <a:xfrm>
            <a:off x="787215" y="450990"/>
            <a:ext cx="10671175" cy="468000"/>
          </a:xfrm>
          <a:prstGeom prst="rect">
            <a:avLst/>
          </a:prstGeom>
          <a:noFill/>
          <a:ln>
            <a:noFill/>
          </a:ln>
        </p:spPr>
        <p:txBody>
          <a:bodyPr vert="horz" wrap="square" lIns="0" tIns="0" rIns="0" bIns="0" rtlCol="0" anchor="ctr"/>
          <a:lstStyle/>
          <a:p>
            <a:r>
              <a:rPr kumimoji="1" lang="zh-CN" altLang="en-US" sz="2800" dirty="0">
                <a:ln w="12700">
                  <a:noFill/>
                </a:ln>
                <a:solidFill>
                  <a:srgbClr val="000000">
                    <a:lumMod val="85000"/>
                    <a:lumOff val="15000"/>
                  </a:srgbClr>
                </a:solidFill>
                <a:latin typeface="Source Han Sans CN Bold"/>
                <a:ea typeface="Source Han Sans CN Bold"/>
              </a:rPr>
              <a:t>拓展应用</a:t>
            </a:r>
            <a:endParaRPr kumimoji="1" lang="zh-CN" altLang="en-US" dirty="0">
              <a:solidFill>
                <a:srgbClr val="000000"/>
              </a:solidFill>
            </a:endParaRPr>
          </a:p>
        </p:txBody>
      </p:sp>
      <p:grpSp>
        <p:nvGrpSpPr>
          <p:cNvPr id="16" name="组合 15"/>
          <p:cNvGrpSpPr/>
          <p:nvPr/>
        </p:nvGrpSpPr>
        <p:grpSpPr>
          <a:xfrm>
            <a:off x="149860" y="327660"/>
            <a:ext cx="510540" cy="624840"/>
            <a:chOff x="149860" y="327660"/>
            <a:chExt cx="510540" cy="624840"/>
          </a:xfrm>
        </p:grpSpPr>
        <p:sp>
          <p:nvSpPr>
            <p:cNvPr id="17" name="标题 1"/>
            <p:cNvSpPr txBox="1"/>
            <p:nvPr/>
          </p:nvSpPr>
          <p:spPr>
            <a:xfrm>
              <a:off x="149860" y="671322"/>
              <a:ext cx="510540" cy="281178"/>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solidFill>
                  <a:srgbClr val="000000"/>
                </a:solidFill>
              </a:endParaRPr>
            </a:p>
          </p:txBody>
        </p:sp>
        <p:sp>
          <p:nvSpPr>
            <p:cNvPr id="18" name="标题 1"/>
            <p:cNvSpPr txBox="1"/>
            <p:nvPr/>
          </p:nvSpPr>
          <p:spPr>
            <a:xfrm>
              <a:off x="149860" y="499491"/>
              <a:ext cx="510540" cy="281178"/>
            </a:xfrm>
            <a:prstGeom prst="ellipse">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solidFill>
                  <a:srgbClr val="000000"/>
                </a:solidFill>
              </a:endParaRPr>
            </a:p>
          </p:txBody>
        </p:sp>
        <p:sp>
          <p:nvSpPr>
            <p:cNvPr id="19" name="标题 1"/>
            <p:cNvSpPr txBox="1"/>
            <p:nvPr/>
          </p:nvSpPr>
          <p:spPr>
            <a:xfrm>
              <a:off x="149860" y="327660"/>
              <a:ext cx="510540" cy="281178"/>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solidFill>
                  <a:srgbClr val="000000"/>
                </a:solidFill>
              </a:endParaRPr>
            </a:p>
          </p:txBody>
        </p:sp>
      </p:grpSp>
    </p:spTree>
    <p:extLst>
      <p:ext uri="{BB962C8B-B14F-4D97-AF65-F5344CB8AC3E}">
        <p14:creationId xmlns:p14="http://schemas.microsoft.com/office/powerpoint/2010/main" val="3585435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16200000">
            <a:off x="5530884" y="-5723859"/>
            <a:ext cx="1221740" cy="12486578"/>
          </a:xfrm>
          <a:prstGeom prst="rect">
            <a:avLst/>
          </a:prstGeom>
          <a:solidFill>
            <a:schemeClr val="accent1">
              <a:lumMod val="40000"/>
              <a:lumOff val="60000"/>
            </a:schemeClr>
          </a:solidFill>
          <a:ln w="12700"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grpSp>
        <p:nvGrpSpPr>
          <p:cNvPr id="3" name="组合 2"/>
          <p:cNvGrpSpPr/>
          <p:nvPr/>
        </p:nvGrpSpPr>
        <p:grpSpPr>
          <a:xfrm>
            <a:off x="549443" y="417448"/>
            <a:ext cx="2933766" cy="1224955"/>
            <a:chOff x="549443" y="417448"/>
            <a:chExt cx="2933766" cy="1224955"/>
          </a:xfrm>
        </p:grpSpPr>
        <p:sp>
          <p:nvSpPr>
            <p:cNvPr id="4" name="标题 1"/>
            <p:cNvSpPr txBox="1"/>
            <p:nvPr/>
          </p:nvSpPr>
          <p:spPr>
            <a:xfrm>
              <a:off x="625032" y="480489"/>
              <a:ext cx="2798888" cy="1088020"/>
            </a:xfrm>
            <a:prstGeom prst="rect">
              <a:avLst/>
            </a:prstGeom>
            <a:solidFill>
              <a:schemeClr val="accent1"/>
            </a:solidFill>
            <a:ln w="12700"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549443" y="417448"/>
              <a:ext cx="160086" cy="160084"/>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3323123" y="417448"/>
              <a:ext cx="160086" cy="160084"/>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549443" y="1482319"/>
              <a:ext cx="160086" cy="160084"/>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3323123" y="1482319"/>
              <a:ext cx="160086" cy="160084"/>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grpSp>
      <p:sp>
        <p:nvSpPr>
          <p:cNvPr id="9" name="标题 1"/>
          <p:cNvSpPr txBox="1"/>
          <p:nvPr/>
        </p:nvSpPr>
        <p:spPr>
          <a:xfrm>
            <a:off x="1326897" y="565403"/>
            <a:ext cx="1619504" cy="889932"/>
          </a:xfrm>
          <a:prstGeom prst="rect">
            <a:avLst/>
          </a:prstGeom>
          <a:noFill/>
          <a:ln cap="sq">
            <a:noFill/>
          </a:ln>
        </p:spPr>
        <p:txBody>
          <a:bodyPr vert="horz" wrap="square" lIns="0" tIns="0" rIns="0" bIns="0" rtlCol="0" anchor="b"/>
          <a:lstStyle/>
          <a:p>
            <a:pPr algn="l"/>
            <a:r>
              <a:rPr kumimoji="1" lang="en-US" altLang="zh-CN" sz="5400">
                <a:ln w="12700">
                  <a:noFill/>
                </a:ln>
                <a:solidFill>
                  <a:schemeClr val="bg1"/>
                </a:solidFill>
                <a:latin typeface="Dream-XinCuSongGB"/>
                <a:ea typeface="Dream-XinCuSongGB"/>
                <a:cs typeface="Dream-XinCuSongGB"/>
              </a:rPr>
              <a:t>目录</a:t>
            </a:r>
            <a:endParaRPr kumimoji="1" lang="zh-CN" altLang="en-US"/>
          </a:p>
        </p:txBody>
      </p:sp>
      <p:sp>
        <p:nvSpPr>
          <p:cNvPr id="10" name="标题 1"/>
          <p:cNvSpPr txBox="1"/>
          <p:nvPr/>
        </p:nvSpPr>
        <p:spPr>
          <a:xfrm>
            <a:off x="6055361" y="-424180"/>
            <a:ext cx="6715760" cy="1717040"/>
          </a:xfrm>
          <a:prstGeom prst="rect">
            <a:avLst/>
          </a:prstGeom>
          <a:noFill/>
          <a:ln cap="sq">
            <a:noFill/>
          </a:ln>
        </p:spPr>
        <p:txBody>
          <a:bodyPr vert="horz" wrap="square" lIns="0" tIns="0" rIns="0" bIns="0" rtlCol="0" anchor="b"/>
          <a:lstStyle/>
          <a:p>
            <a:pPr algn="l"/>
            <a:r>
              <a:rPr kumimoji="1" lang="en-US" altLang="zh-CN" sz="9600">
                <a:ln w="12700">
                  <a:noFill/>
                </a:ln>
                <a:solidFill>
                  <a:schemeClr val="accent1">
                    <a:alpha val="32000"/>
                  </a:schemeClr>
                </a:solidFill>
                <a:latin typeface="Dream-XinCuSongGB"/>
                <a:ea typeface="Dream-XinCuSongGB"/>
                <a:cs typeface="Dream-XinCuSongGB"/>
              </a:rPr>
              <a:t>CONTENT</a:t>
            </a:r>
            <a:endParaRPr kumimoji="1" lang="zh-CN" altLang="en-US"/>
          </a:p>
        </p:txBody>
      </p:sp>
      <p:grpSp>
        <p:nvGrpSpPr>
          <p:cNvPr id="11" name="组合 10"/>
          <p:cNvGrpSpPr/>
          <p:nvPr/>
        </p:nvGrpSpPr>
        <p:grpSpPr>
          <a:xfrm>
            <a:off x="3195484" y="803627"/>
            <a:ext cx="579643" cy="653640"/>
            <a:chOff x="3195484" y="803627"/>
            <a:chExt cx="579643" cy="653640"/>
          </a:xfrm>
        </p:grpSpPr>
        <p:sp>
          <p:nvSpPr>
            <p:cNvPr id="12" name="标题 1"/>
            <p:cNvSpPr txBox="1"/>
            <p:nvPr/>
          </p:nvSpPr>
          <p:spPr>
            <a:xfrm rot="3341281">
              <a:off x="3176514" y="1016090"/>
              <a:ext cx="577606" cy="259170"/>
            </a:xfrm>
            <a:custGeom>
              <a:avLst/>
              <a:gdLst>
                <a:gd name="connsiteX0" fmla="*/ 0 w 1211206"/>
                <a:gd name="connsiteY0" fmla="*/ 271731 h 543464"/>
                <a:gd name="connsiteX1" fmla="*/ 802257 w 1211206"/>
                <a:gd name="connsiteY1" fmla="*/ 0 h 543464"/>
                <a:gd name="connsiteX2" fmla="*/ 802256 w 1211206"/>
                <a:gd name="connsiteY2" fmla="*/ 191333 h 543464"/>
                <a:gd name="connsiteX3" fmla="*/ 1211206 w 1211206"/>
                <a:gd name="connsiteY3" fmla="*/ 191332 h 543464"/>
                <a:gd name="connsiteX4" fmla="*/ 1211206 w 1211206"/>
                <a:gd name="connsiteY4" fmla="*/ 341474 h 543464"/>
                <a:gd name="connsiteX5" fmla="*/ 802256 w 1211206"/>
                <a:gd name="connsiteY5" fmla="*/ 341474 h 543464"/>
                <a:gd name="connsiteX6" fmla="*/ 802256 w 1211206"/>
                <a:gd name="connsiteY6" fmla="*/ 543464 h 543464"/>
              </a:gdLst>
              <a:ahLst/>
              <a:cxnLst/>
              <a:rect l="l" t="t" r="r" b="b"/>
              <a:pathLst>
                <a:path w="1211206" h="543464">
                  <a:moveTo>
                    <a:pt x="0" y="271731"/>
                  </a:moveTo>
                  <a:lnTo>
                    <a:pt x="802257" y="0"/>
                  </a:lnTo>
                  <a:lnTo>
                    <a:pt x="802256" y="191333"/>
                  </a:lnTo>
                  <a:lnTo>
                    <a:pt x="1211206" y="191332"/>
                  </a:lnTo>
                  <a:lnTo>
                    <a:pt x="1211206" y="341474"/>
                  </a:lnTo>
                  <a:lnTo>
                    <a:pt x="802256" y="341474"/>
                  </a:lnTo>
                  <a:lnTo>
                    <a:pt x="802256" y="543464"/>
                  </a:lnTo>
                  <a:close/>
                </a:path>
              </a:pathLst>
            </a:custGeom>
            <a:solidFill>
              <a:schemeClr val="tx1">
                <a:lumMod val="85000"/>
                <a:lumOff val="15000"/>
              </a:schemeClr>
            </a:solidFill>
            <a:ln w="15875"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sp>
          <p:nvSpPr>
            <p:cNvPr id="13" name="标题 1"/>
            <p:cNvSpPr txBox="1"/>
            <p:nvPr/>
          </p:nvSpPr>
          <p:spPr>
            <a:xfrm rot="19292916">
              <a:off x="3429606" y="832785"/>
              <a:ext cx="49349" cy="448557"/>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3341281">
              <a:off x="3213843" y="987034"/>
              <a:ext cx="580994" cy="259170"/>
            </a:xfrm>
            <a:custGeom>
              <a:avLst/>
              <a:gdLst>
                <a:gd name="connsiteX0" fmla="*/ 0 w 1211206"/>
                <a:gd name="connsiteY0" fmla="*/ 271731 h 543464"/>
                <a:gd name="connsiteX1" fmla="*/ 802257 w 1211206"/>
                <a:gd name="connsiteY1" fmla="*/ 0 h 543464"/>
                <a:gd name="connsiteX2" fmla="*/ 802256 w 1211206"/>
                <a:gd name="connsiteY2" fmla="*/ 191333 h 543464"/>
                <a:gd name="connsiteX3" fmla="*/ 1211206 w 1211206"/>
                <a:gd name="connsiteY3" fmla="*/ 191332 h 543464"/>
                <a:gd name="connsiteX4" fmla="*/ 1211206 w 1211206"/>
                <a:gd name="connsiteY4" fmla="*/ 341474 h 543464"/>
                <a:gd name="connsiteX5" fmla="*/ 802256 w 1211206"/>
                <a:gd name="connsiteY5" fmla="*/ 341474 h 543464"/>
                <a:gd name="connsiteX6" fmla="*/ 802256 w 1211206"/>
                <a:gd name="connsiteY6" fmla="*/ 543464 h 543464"/>
              </a:gdLst>
              <a:ahLst/>
              <a:cxnLst/>
              <a:rect l="l" t="t" r="r" b="b"/>
              <a:pathLst>
                <a:path w="1211206" h="543464">
                  <a:moveTo>
                    <a:pt x="0" y="271731"/>
                  </a:moveTo>
                  <a:lnTo>
                    <a:pt x="802257" y="0"/>
                  </a:lnTo>
                  <a:lnTo>
                    <a:pt x="802256" y="191333"/>
                  </a:lnTo>
                  <a:lnTo>
                    <a:pt x="1211206" y="191332"/>
                  </a:lnTo>
                  <a:lnTo>
                    <a:pt x="1211206" y="341474"/>
                  </a:lnTo>
                  <a:lnTo>
                    <a:pt x="802256" y="341474"/>
                  </a:lnTo>
                  <a:lnTo>
                    <a:pt x="802256" y="543464"/>
                  </a:lnTo>
                  <a:close/>
                </a:path>
              </a:pathLst>
            </a:custGeom>
            <a:solidFill>
              <a:schemeClr val="accent3">
                <a:lumMod val="75000"/>
              </a:schemeClr>
            </a:solidFill>
            <a:ln w="15875"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grpSp>
      <p:sp>
        <p:nvSpPr>
          <p:cNvPr id="15" name="标题 1"/>
          <p:cNvSpPr txBox="1"/>
          <p:nvPr/>
        </p:nvSpPr>
        <p:spPr>
          <a:xfrm>
            <a:off x="1979677" y="2189232"/>
            <a:ext cx="1813322" cy="694707"/>
          </a:xfrm>
          <a:prstGeom prst="rect">
            <a:avLst/>
          </a:prstGeom>
          <a:noFill/>
          <a:ln cap="sq">
            <a:noFill/>
          </a:ln>
          <a:effectLst/>
        </p:spPr>
        <p:txBody>
          <a:bodyPr vert="horz" wrap="square" lIns="0" tIns="0" rIns="0" bIns="0" rtlCol="0" anchor="b"/>
          <a:lstStyle/>
          <a:p>
            <a:pPr algn="l"/>
            <a:r>
              <a:rPr kumimoji="1" lang="en-US" altLang="zh-CN" sz="4000">
                <a:ln w="12700">
                  <a:noFill/>
                </a:ln>
                <a:solidFill>
                  <a:schemeClr val="accent2"/>
                </a:solidFill>
                <a:latin typeface="Dream-XinCuSongGB"/>
                <a:ea typeface="Dream-XinCuSongGB"/>
                <a:cs typeface="Dream-XinCuSongGB"/>
              </a:rPr>
              <a:t>01</a:t>
            </a:r>
            <a:endParaRPr kumimoji="1" lang="zh-CN" altLang="en-US"/>
          </a:p>
        </p:txBody>
      </p:sp>
      <p:sp>
        <p:nvSpPr>
          <p:cNvPr id="16" name="标题 1"/>
          <p:cNvSpPr txBox="1"/>
          <p:nvPr/>
        </p:nvSpPr>
        <p:spPr>
          <a:xfrm>
            <a:off x="1979677" y="3000352"/>
            <a:ext cx="2321762" cy="514761"/>
          </a:xfrm>
          <a:prstGeom prst="rect">
            <a:avLst/>
          </a:prstGeom>
          <a:noFill/>
          <a:ln cap="sq">
            <a:noFill/>
          </a:ln>
        </p:spPr>
        <p:txBody>
          <a:bodyPr vert="horz" wrap="square" lIns="0" tIns="0" rIns="0" bIns="0" rtlCol="0" anchor="t"/>
          <a:lstStyle/>
          <a:p>
            <a:pPr algn="l"/>
            <a:r>
              <a:rPr kumimoji="1" lang="en-US" altLang="zh-CN" sz="2000" dirty="0" err="1">
                <a:ln w="12700">
                  <a:noFill/>
                </a:ln>
                <a:solidFill>
                  <a:schemeClr val="tx1">
                    <a:lumMod val="85000"/>
                    <a:lumOff val="15000"/>
                  </a:schemeClr>
                </a:solidFill>
                <a:latin typeface="Dream-XinCuSongGB"/>
                <a:ea typeface="Dream-XinCuSongGB"/>
                <a:cs typeface="Dream-XinCuSongGB"/>
              </a:rPr>
              <a:t>项目背景与目标</a:t>
            </a:r>
            <a:endParaRPr kumimoji="1" lang="zh-CN" altLang="en-US" dirty="0"/>
          </a:p>
        </p:txBody>
      </p:sp>
      <p:sp>
        <p:nvSpPr>
          <p:cNvPr id="17" name="标题 1"/>
          <p:cNvSpPr txBox="1"/>
          <p:nvPr/>
        </p:nvSpPr>
        <p:spPr>
          <a:xfrm>
            <a:off x="4825256" y="2189232"/>
            <a:ext cx="1813322" cy="694707"/>
          </a:xfrm>
          <a:prstGeom prst="rect">
            <a:avLst/>
          </a:prstGeom>
          <a:noFill/>
          <a:ln cap="sq">
            <a:noFill/>
          </a:ln>
          <a:effectLst/>
        </p:spPr>
        <p:txBody>
          <a:bodyPr vert="horz" wrap="square" lIns="0" tIns="0" rIns="0" bIns="0" rtlCol="0" anchor="b"/>
          <a:lstStyle/>
          <a:p>
            <a:pPr algn="l"/>
            <a:r>
              <a:rPr kumimoji="1" lang="en-US" altLang="zh-CN" sz="4000">
                <a:ln w="12700">
                  <a:noFill/>
                </a:ln>
                <a:solidFill>
                  <a:schemeClr val="accent1"/>
                </a:solidFill>
                <a:latin typeface="Dream-XinCuSongGB"/>
                <a:ea typeface="Dream-XinCuSongGB"/>
                <a:cs typeface="Dream-XinCuSongGB"/>
              </a:rPr>
              <a:t>02</a:t>
            </a:r>
            <a:endParaRPr kumimoji="1" lang="zh-CN" altLang="en-US"/>
          </a:p>
        </p:txBody>
      </p:sp>
      <p:sp>
        <p:nvSpPr>
          <p:cNvPr id="18" name="标题 1"/>
          <p:cNvSpPr txBox="1"/>
          <p:nvPr/>
        </p:nvSpPr>
        <p:spPr>
          <a:xfrm>
            <a:off x="4825256" y="3000352"/>
            <a:ext cx="2321762" cy="514761"/>
          </a:xfrm>
          <a:prstGeom prst="rect">
            <a:avLst/>
          </a:prstGeom>
          <a:noFill/>
          <a:ln cap="sq">
            <a:noFill/>
          </a:ln>
        </p:spPr>
        <p:txBody>
          <a:bodyPr vert="horz" wrap="square" lIns="0" tIns="0" rIns="0" bIns="0" rtlCol="0" anchor="t"/>
          <a:lstStyle/>
          <a:p>
            <a:pPr algn="l"/>
            <a:r>
              <a:rPr kumimoji="1" lang="en-US" altLang="zh-CN" sz="2000">
                <a:ln w="12700">
                  <a:noFill/>
                </a:ln>
                <a:solidFill>
                  <a:schemeClr val="tx1">
                    <a:lumMod val="85000"/>
                    <a:lumOff val="15000"/>
                  </a:schemeClr>
                </a:solidFill>
                <a:latin typeface="Dream-XinCuSongGB"/>
                <a:ea typeface="Dream-XinCuSongGB"/>
                <a:cs typeface="Dream-XinCuSongGB"/>
              </a:rPr>
              <a:t>技术方案设计</a:t>
            </a:r>
            <a:endParaRPr kumimoji="1" lang="zh-CN" altLang="en-US"/>
          </a:p>
        </p:txBody>
      </p:sp>
      <p:grpSp>
        <p:nvGrpSpPr>
          <p:cNvPr id="23" name="组合 22"/>
          <p:cNvGrpSpPr/>
          <p:nvPr/>
        </p:nvGrpSpPr>
        <p:grpSpPr>
          <a:xfrm>
            <a:off x="3920913" y="3706965"/>
            <a:ext cx="357786" cy="357784"/>
            <a:chOff x="2606394" y="3419695"/>
            <a:chExt cx="357786" cy="357784"/>
          </a:xfrm>
        </p:grpSpPr>
        <p:sp>
          <p:nvSpPr>
            <p:cNvPr id="24" name="标题 1"/>
            <p:cNvSpPr txBox="1"/>
            <p:nvPr/>
          </p:nvSpPr>
          <p:spPr>
            <a:xfrm>
              <a:off x="2606394" y="3419695"/>
              <a:ext cx="357786" cy="357784"/>
            </a:xfrm>
            <a:prstGeom prst="rect">
              <a:avLst/>
            </a:prstGeom>
            <a:solidFill>
              <a:schemeClr val="bg1">
                <a:lumMod val="85000"/>
              </a:schemeClr>
            </a:solidFill>
            <a:ln w="15875"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grpSp>
          <p:nvGrpSpPr>
            <p:cNvPr id="25" name="组合 24"/>
            <p:cNvGrpSpPr/>
            <p:nvPr/>
          </p:nvGrpSpPr>
          <p:grpSpPr>
            <a:xfrm>
              <a:off x="2689027" y="3509936"/>
              <a:ext cx="183003" cy="183002"/>
              <a:chOff x="2689027" y="3509936"/>
              <a:chExt cx="183003" cy="183002"/>
            </a:xfrm>
          </p:grpSpPr>
          <p:sp>
            <p:nvSpPr>
              <p:cNvPr id="26" name="标题 1"/>
              <p:cNvSpPr txBox="1"/>
              <p:nvPr/>
            </p:nvSpPr>
            <p:spPr>
              <a:xfrm>
                <a:off x="2853169" y="3509936"/>
                <a:ext cx="18861" cy="183002"/>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27" name="标题 1"/>
              <p:cNvSpPr txBox="1"/>
              <p:nvPr/>
            </p:nvSpPr>
            <p:spPr>
              <a:xfrm rot="5400000">
                <a:off x="2771098" y="3592006"/>
                <a:ext cx="18861" cy="183003"/>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28" name="标题 1"/>
              <p:cNvSpPr txBox="1"/>
              <p:nvPr/>
            </p:nvSpPr>
            <p:spPr>
              <a:xfrm rot="18900000">
                <a:off x="2774881" y="3513541"/>
                <a:ext cx="18861" cy="194739"/>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grpSp>
      </p:grpSp>
      <p:grpSp>
        <p:nvGrpSpPr>
          <p:cNvPr id="29" name="组合 28"/>
          <p:cNvGrpSpPr/>
          <p:nvPr/>
        </p:nvGrpSpPr>
        <p:grpSpPr>
          <a:xfrm>
            <a:off x="6777244" y="3706965"/>
            <a:ext cx="357786" cy="357784"/>
            <a:chOff x="5457967" y="3419695"/>
            <a:chExt cx="357786" cy="357784"/>
          </a:xfrm>
        </p:grpSpPr>
        <p:sp>
          <p:nvSpPr>
            <p:cNvPr id="30" name="标题 1"/>
            <p:cNvSpPr txBox="1"/>
            <p:nvPr/>
          </p:nvSpPr>
          <p:spPr>
            <a:xfrm>
              <a:off x="5457967" y="3419695"/>
              <a:ext cx="357786" cy="357784"/>
            </a:xfrm>
            <a:prstGeom prst="rect">
              <a:avLst/>
            </a:prstGeom>
            <a:solidFill>
              <a:schemeClr val="bg1">
                <a:lumMod val="85000"/>
              </a:schemeClr>
            </a:solidFill>
            <a:ln w="15875"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grpSp>
          <p:nvGrpSpPr>
            <p:cNvPr id="31" name="组合 30"/>
            <p:cNvGrpSpPr/>
            <p:nvPr/>
          </p:nvGrpSpPr>
          <p:grpSpPr>
            <a:xfrm>
              <a:off x="5540600" y="3509936"/>
              <a:ext cx="183003" cy="183002"/>
              <a:chOff x="5540600" y="3509936"/>
              <a:chExt cx="183003" cy="183002"/>
            </a:xfrm>
          </p:grpSpPr>
          <p:sp>
            <p:nvSpPr>
              <p:cNvPr id="32" name="标题 1"/>
              <p:cNvSpPr txBox="1"/>
              <p:nvPr/>
            </p:nvSpPr>
            <p:spPr>
              <a:xfrm>
                <a:off x="5704742" y="3509936"/>
                <a:ext cx="18861" cy="183002"/>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33" name="标题 1"/>
              <p:cNvSpPr txBox="1"/>
              <p:nvPr/>
            </p:nvSpPr>
            <p:spPr>
              <a:xfrm rot="5400000">
                <a:off x="5622671" y="3592006"/>
                <a:ext cx="18861" cy="183003"/>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34" name="标题 1"/>
              <p:cNvSpPr txBox="1"/>
              <p:nvPr/>
            </p:nvSpPr>
            <p:spPr>
              <a:xfrm rot="18900000">
                <a:off x="5626454" y="3513541"/>
                <a:ext cx="18861" cy="194739"/>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grpSp>
      </p:grpSp>
      <p:sp>
        <p:nvSpPr>
          <p:cNvPr id="47" name="标题 1"/>
          <p:cNvSpPr txBox="1"/>
          <p:nvPr/>
        </p:nvSpPr>
        <p:spPr>
          <a:xfrm rot="16200000">
            <a:off x="5775359" y="370236"/>
            <a:ext cx="732790" cy="12486578"/>
          </a:xfrm>
          <a:prstGeom prst="rect">
            <a:avLst/>
          </a:prstGeom>
          <a:solidFill>
            <a:schemeClr val="accent1">
              <a:lumMod val="40000"/>
              <a:lumOff val="60000"/>
            </a:schemeClr>
          </a:solidFill>
          <a:ln w="12700"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sp>
        <p:nvSpPr>
          <p:cNvPr id="48" name="标题 1"/>
          <p:cNvSpPr txBox="1"/>
          <p:nvPr/>
        </p:nvSpPr>
        <p:spPr>
          <a:xfrm>
            <a:off x="7374638" y="2305645"/>
            <a:ext cx="1813322" cy="694707"/>
          </a:xfrm>
          <a:prstGeom prst="rect">
            <a:avLst/>
          </a:prstGeom>
          <a:noFill/>
          <a:ln cap="sq">
            <a:noFill/>
          </a:ln>
          <a:effectLst/>
        </p:spPr>
        <p:txBody>
          <a:bodyPr vert="horz" wrap="square" lIns="0" tIns="0" rIns="0" bIns="0" rtlCol="0" anchor="b"/>
          <a:lstStyle/>
          <a:p>
            <a:pPr algn="l"/>
            <a:r>
              <a:rPr kumimoji="1" lang="en-US" altLang="zh-CN" sz="4000" dirty="0">
                <a:ln w="12700">
                  <a:noFill/>
                </a:ln>
                <a:solidFill>
                  <a:schemeClr val="accent2"/>
                </a:solidFill>
                <a:latin typeface="Dream-XinCuSongGB"/>
                <a:ea typeface="Dream-XinCuSongGB"/>
                <a:cs typeface="Dream-XinCuSongGB"/>
              </a:rPr>
              <a:t>03</a:t>
            </a:r>
            <a:endParaRPr kumimoji="1" lang="zh-CN" altLang="en-US" dirty="0"/>
          </a:p>
        </p:txBody>
      </p:sp>
      <p:sp>
        <p:nvSpPr>
          <p:cNvPr id="49" name="标题 1"/>
          <p:cNvSpPr txBox="1"/>
          <p:nvPr/>
        </p:nvSpPr>
        <p:spPr>
          <a:xfrm>
            <a:off x="7374638" y="2977448"/>
            <a:ext cx="2321762" cy="514761"/>
          </a:xfrm>
          <a:prstGeom prst="rect">
            <a:avLst/>
          </a:prstGeom>
          <a:noFill/>
          <a:ln cap="sq">
            <a:noFill/>
          </a:ln>
        </p:spPr>
        <p:txBody>
          <a:bodyPr vert="horz" wrap="square" lIns="0" tIns="0" rIns="0" bIns="0" rtlCol="0" anchor="t"/>
          <a:lstStyle/>
          <a:p>
            <a:pPr algn="l"/>
            <a:r>
              <a:rPr kumimoji="1" lang="en-US" altLang="zh-CN" sz="2000" dirty="0" err="1">
                <a:ln w="12700">
                  <a:noFill/>
                </a:ln>
                <a:solidFill>
                  <a:schemeClr val="tx1">
                    <a:lumMod val="85000"/>
                    <a:lumOff val="15000"/>
                  </a:schemeClr>
                </a:solidFill>
                <a:latin typeface="Dream-XinCuSongGB"/>
                <a:ea typeface="Dream-XinCuSongGB"/>
                <a:cs typeface="Dream-XinCuSongGB"/>
              </a:rPr>
              <a:t>项目预期成果</a:t>
            </a:r>
            <a:endParaRPr kumimoji="1" lang="zh-CN" altLang="en-US" dirty="0"/>
          </a:p>
        </p:txBody>
      </p:sp>
      <p:grpSp>
        <p:nvGrpSpPr>
          <p:cNvPr id="50" name="组合 49"/>
          <p:cNvGrpSpPr/>
          <p:nvPr/>
        </p:nvGrpSpPr>
        <p:grpSpPr>
          <a:xfrm>
            <a:off x="9338614" y="3719288"/>
            <a:ext cx="357786" cy="357784"/>
            <a:chOff x="2606394" y="5370415"/>
            <a:chExt cx="357786" cy="357784"/>
          </a:xfrm>
        </p:grpSpPr>
        <p:sp>
          <p:nvSpPr>
            <p:cNvPr id="51" name="标题 1"/>
            <p:cNvSpPr txBox="1"/>
            <p:nvPr/>
          </p:nvSpPr>
          <p:spPr>
            <a:xfrm>
              <a:off x="2606394" y="5370415"/>
              <a:ext cx="357786" cy="357784"/>
            </a:xfrm>
            <a:prstGeom prst="rect">
              <a:avLst/>
            </a:prstGeom>
            <a:solidFill>
              <a:schemeClr val="bg1">
                <a:lumMod val="85000"/>
              </a:schemeClr>
            </a:solidFill>
            <a:ln w="15875"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grpSp>
          <p:nvGrpSpPr>
            <p:cNvPr id="52" name="组合 51"/>
            <p:cNvGrpSpPr/>
            <p:nvPr/>
          </p:nvGrpSpPr>
          <p:grpSpPr>
            <a:xfrm>
              <a:off x="2689027" y="5460656"/>
              <a:ext cx="183003" cy="183002"/>
              <a:chOff x="2689027" y="5460656"/>
              <a:chExt cx="183003" cy="183002"/>
            </a:xfrm>
          </p:grpSpPr>
          <p:sp>
            <p:nvSpPr>
              <p:cNvPr id="53" name="标题 1"/>
              <p:cNvSpPr txBox="1"/>
              <p:nvPr/>
            </p:nvSpPr>
            <p:spPr>
              <a:xfrm>
                <a:off x="2853169" y="5460656"/>
                <a:ext cx="18861" cy="183002"/>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54" name="标题 1"/>
              <p:cNvSpPr txBox="1"/>
              <p:nvPr/>
            </p:nvSpPr>
            <p:spPr>
              <a:xfrm rot="5400000">
                <a:off x="2771098" y="5542726"/>
                <a:ext cx="18861" cy="183003"/>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55" name="标题 1"/>
              <p:cNvSpPr txBox="1"/>
              <p:nvPr/>
            </p:nvSpPr>
            <p:spPr>
              <a:xfrm rot="18900000">
                <a:off x="2774881" y="5464261"/>
                <a:ext cx="18861" cy="194739"/>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标题 1"/>
          <p:cNvSpPr txBox="1"/>
          <p:nvPr/>
        </p:nvSpPr>
        <p:spPr>
          <a:xfrm rot="168243">
            <a:off x="-1174955" y="446809"/>
            <a:ext cx="14541910" cy="839162"/>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60400" y="1130300"/>
            <a:ext cx="10858500" cy="5105400"/>
          </a:xfrm>
          <a:prstGeom prst="roundRect">
            <a:avLst>
              <a:gd name="adj" fmla="val 5966"/>
            </a:avLst>
          </a:prstGeom>
          <a:solidFill>
            <a:schemeClr val="bg1"/>
          </a:solidFill>
          <a:ln w="12700" cap="sq">
            <a:noFill/>
            <a:miter/>
          </a:ln>
          <a:effectLst>
            <a:outerShdw blurRad="254000" sx="102000" sy="102000" algn="ctr" rotWithShape="0">
              <a:srgbClr val="000000">
                <a:alpha val="20000"/>
              </a:srgb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1096090" y="1681292"/>
            <a:ext cx="466271" cy="466271"/>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3229250" y="2366044"/>
            <a:ext cx="6759883" cy="2633911"/>
          </a:xfrm>
          <a:prstGeom prst="rect">
            <a:avLst/>
          </a:prstGeom>
          <a:noFill/>
          <a:ln w="12700" cap="sq">
            <a:noFill/>
            <a:miter/>
          </a:ln>
        </p:spPr>
        <p:txBody>
          <a:bodyPr vert="horz" wrap="square" lIns="0" tIns="0" rIns="0" bIns="0" rtlCol="0" anchor="ctr"/>
          <a:lstStyle/>
          <a:p>
            <a:pPr algn="l"/>
            <a:r>
              <a:rPr kumimoji="1" lang="en-US" altLang="zh-CN" sz="8000" dirty="0" err="1">
                <a:ln w="12700">
                  <a:noFill/>
                </a:ln>
                <a:solidFill>
                  <a:schemeClr val="tx1">
                    <a:lumMod val="85000"/>
                    <a:lumOff val="15000"/>
                  </a:schemeClr>
                </a:solidFill>
                <a:latin typeface="Source Han Sans"/>
                <a:ea typeface="Source Han Sans"/>
                <a:cs typeface="Source Han Sans"/>
              </a:rPr>
              <a:t>谢谢大家</a:t>
            </a:r>
            <a:r>
              <a:rPr kumimoji="1" lang="zh-CN" altLang="en-US" sz="8000" dirty="0">
                <a:ln w="12700">
                  <a:noFill/>
                </a:ln>
                <a:solidFill>
                  <a:schemeClr val="tx1">
                    <a:lumMod val="85000"/>
                    <a:lumOff val="15000"/>
                  </a:schemeClr>
                </a:solidFill>
                <a:latin typeface="Source Han Sans"/>
                <a:ea typeface="Source Han Sans"/>
                <a:cs typeface="Source Han Sans"/>
              </a:rPr>
              <a:t>！</a:t>
            </a:r>
            <a:endParaRPr kumimoji="1" lang="zh-CN" altLang="en-US" sz="3200" dirty="0"/>
          </a:p>
        </p:txBody>
      </p:sp>
      <p:sp>
        <p:nvSpPr>
          <p:cNvPr id="8" name="标题 1"/>
          <p:cNvSpPr txBox="1"/>
          <p:nvPr/>
        </p:nvSpPr>
        <p:spPr>
          <a:xfrm>
            <a:off x="8842749" y="3472986"/>
            <a:ext cx="2347765" cy="2347765"/>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9560524" y="4233355"/>
            <a:ext cx="912214" cy="827027"/>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alpha val="80000"/>
            </a:schemeClr>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rot="19641779">
            <a:off x="6513456" y="5388232"/>
            <a:ext cx="6951354" cy="130944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grpSp>
        <p:nvGrpSpPr>
          <p:cNvPr id="13" name="组合 12"/>
          <p:cNvGrpSpPr/>
          <p:nvPr/>
        </p:nvGrpSpPr>
        <p:grpSpPr>
          <a:xfrm>
            <a:off x="61086" y="423146"/>
            <a:ext cx="3529176" cy="509805"/>
            <a:chOff x="61086" y="423146"/>
            <a:chExt cx="3529176" cy="509805"/>
          </a:xfrm>
        </p:grpSpPr>
        <p:sp>
          <p:nvSpPr>
            <p:cNvPr id="14" name="标题 1"/>
            <p:cNvSpPr txBox="1"/>
            <p:nvPr/>
          </p:nvSpPr>
          <p:spPr>
            <a:xfrm rot="13680000">
              <a:off x="109916" y="474340"/>
              <a:ext cx="244814" cy="240411"/>
            </a:xfrm>
            <a:prstGeom prst="corner">
              <a:avLst>
                <a:gd name="adj1" fmla="val 30000"/>
                <a:gd name="adj2" fmla="val 30000"/>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13680000">
              <a:off x="399616" y="489523"/>
              <a:ext cx="244814" cy="240411"/>
            </a:xfrm>
            <a:prstGeom prst="corner">
              <a:avLst>
                <a:gd name="adj1" fmla="val 30000"/>
                <a:gd name="adj2" fmla="val 30000"/>
              </a:avLst>
            </a:prstGeom>
            <a:solidFill>
              <a:schemeClr val="bg1">
                <a:lumMod val="100000"/>
                <a:alpha val="91818"/>
              </a:schemeClr>
            </a:solidFill>
            <a:ln w="12700" cap="sq">
              <a:noFill/>
              <a:miter/>
            </a:ln>
            <a:effectLst/>
          </p:spPr>
          <p:txBody>
            <a:bodyPr vert="horz" wrap="square" lIns="91440" tIns="45720" rIns="91440" bIns="45720" rtlCol="0" anchor="ctr"/>
            <a:lstStyle/>
            <a:p>
              <a:pPr algn="ctr"/>
              <a:endParaRPr kumimoji="1" lang="zh-CN" altLang="en-US"/>
            </a:p>
          </p:txBody>
        </p:sp>
        <p:sp>
          <p:nvSpPr>
            <p:cNvPr id="16" name="标题 1"/>
            <p:cNvSpPr txBox="1"/>
            <p:nvPr/>
          </p:nvSpPr>
          <p:spPr>
            <a:xfrm rot="13680000">
              <a:off x="689316" y="504705"/>
              <a:ext cx="244814" cy="240411"/>
            </a:xfrm>
            <a:prstGeom prst="corner">
              <a:avLst>
                <a:gd name="adj1" fmla="val 30000"/>
                <a:gd name="adj2" fmla="val 30000"/>
              </a:avLst>
            </a:prstGeom>
            <a:solidFill>
              <a:schemeClr val="bg1">
                <a:lumMod val="100000"/>
                <a:alpha val="83636"/>
              </a:schemeClr>
            </a:solidFill>
            <a:ln w="12700" cap="sq">
              <a:noFill/>
              <a:miter/>
            </a:ln>
            <a:effectLst/>
          </p:spPr>
          <p:txBody>
            <a:bodyPr vert="horz" wrap="square" lIns="91440" tIns="45720" rIns="91440" bIns="45720" rtlCol="0" anchor="ctr"/>
            <a:lstStyle/>
            <a:p>
              <a:pPr algn="ctr"/>
              <a:endParaRPr kumimoji="1" lang="zh-CN" altLang="en-US"/>
            </a:p>
          </p:txBody>
        </p:sp>
        <p:sp>
          <p:nvSpPr>
            <p:cNvPr id="17" name="标题 1"/>
            <p:cNvSpPr txBox="1"/>
            <p:nvPr/>
          </p:nvSpPr>
          <p:spPr>
            <a:xfrm rot="13680000">
              <a:off x="979017" y="519887"/>
              <a:ext cx="244814" cy="240411"/>
            </a:xfrm>
            <a:prstGeom prst="corner">
              <a:avLst>
                <a:gd name="adj1" fmla="val 30000"/>
                <a:gd name="adj2" fmla="val 30000"/>
              </a:avLst>
            </a:prstGeom>
            <a:solidFill>
              <a:schemeClr val="bg1">
                <a:lumMod val="100000"/>
                <a:alpha val="75455"/>
              </a:schemeClr>
            </a:solidFill>
            <a:ln w="12700" cap="sq">
              <a:noFill/>
              <a:miter/>
            </a:ln>
            <a:effectLst/>
          </p:spPr>
          <p:txBody>
            <a:bodyPr vert="horz" wrap="square" lIns="91440" tIns="45720" rIns="91440" bIns="45720" rtlCol="0" anchor="ctr"/>
            <a:lstStyle/>
            <a:p>
              <a:pPr algn="ctr"/>
              <a:endParaRPr kumimoji="1" lang="zh-CN" altLang="en-US"/>
            </a:p>
          </p:txBody>
        </p:sp>
        <p:sp>
          <p:nvSpPr>
            <p:cNvPr id="18" name="标题 1"/>
            <p:cNvSpPr txBox="1"/>
            <p:nvPr/>
          </p:nvSpPr>
          <p:spPr>
            <a:xfrm rot="13680000">
              <a:off x="1268717" y="535069"/>
              <a:ext cx="244814" cy="240411"/>
            </a:xfrm>
            <a:prstGeom prst="corner">
              <a:avLst>
                <a:gd name="adj1" fmla="val 30000"/>
                <a:gd name="adj2" fmla="val 30000"/>
              </a:avLst>
            </a:prstGeom>
            <a:solidFill>
              <a:schemeClr val="bg1">
                <a:lumMod val="100000"/>
                <a:alpha val="67273"/>
              </a:schemeClr>
            </a:solidFill>
            <a:ln w="12700" cap="sq">
              <a:noFill/>
              <a:miter/>
            </a:ln>
            <a:effectLst/>
          </p:spPr>
          <p:txBody>
            <a:bodyPr vert="horz" wrap="square" lIns="91440" tIns="45720" rIns="91440" bIns="45720" rtlCol="0" anchor="ctr"/>
            <a:lstStyle/>
            <a:p>
              <a:pPr algn="ctr"/>
              <a:endParaRPr kumimoji="1" lang="zh-CN" altLang="en-US"/>
            </a:p>
          </p:txBody>
        </p:sp>
        <p:sp>
          <p:nvSpPr>
            <p:cNvPr id="19" name="标题 1"/>
            <p:cNvSpPr txBox="1"/>
            <p:nvPr/>
          </p:nvSpPr>
          <p:spPr>
            <a:xfrm rot="13680000">
              <a:off x="1558418" y="550252"/>
              <a:ext cx="244814" cy="240411"/>
            </a:xfrm>
            <a:prstGeom prst="corner">
              <a:avLst>
                <a:gd name="adj1" fmla="val 30000"/>
                <a:gd name="adj2" fmla="val 30000"/>
              </a:avLst>
            </a:prstGeom>
            <a:solidFill>
              <a:schemeClr val="bg1">
                <a:lumMod val="100000"/>
                <a:alpha val="59091"/>
              </a:schemeClr>
            </a:solidFill>
            <a:ln w="12700" cap="sq">
              <a:noFill/>
              <a:miter/>
            </a:ln>
            <a:effectLst/>
          </p:spPr>
          <p:txBody>
            <a:bodyPr vert="horz" wrap="square" lIns="91440" tIns="45720" rIns="91440" bIns="45720" rtlCol="0" anchor="ctr"/>
            <a:lstStyle/>
            <a:p>
              <a:pPr algn="ctr"/>
              <a:endParaRPr kumimoji="1" lang="zh-CN" altLang="en-US"/>
            </a:p>
          </p:txBody>
        </p:sp>
        <p:sp>
          <p:nvSpPr>
            <p:cNvPr id="20" name="标题 1"/>
            <p:cNvSpPr txBox="1"/>
            <p:nvPr/>
          </p:nvSpPr>
          <p:spPr>
            <a:xfrm rot="13680000">
              <a:off x="1848118" y="565434"/>
              <a:ext cx="244814" cy="240411"/>
            </a:xfrm>
            <a:prstGeom prst="corner">
              <a:avLst>
                <a:gd name="adj1" fmla="val 30000"/>
                <a:gd name="adj2" fmla="val 30000"/>
              </a:avLst>
            </a:prstGeom>
            <a:solidFill>
              <a:schemeClr val="bg1">
                <a:lumMod val="100000"/>
                <a:alpha val="50909"/>
              </a:schemeClr>
            </a:solidFill>
            <a:ln w="12700" cap="sq">
              <a:noFill/>
              <a:miter/>
            </a:ln>
            <a:effectLst/>
          </p:spPr>
          <p:txBody>
            <a:bodyPr vert="horz" wrap="square" lIns="91440" tIns="45720" rIns="91440" bIns="45720" rtlCol="0" anchor="ctr"/>
            <a:lstStyle/>
            <a:p>
              <a:pPr algn="ctr"/>
              <a:endParaRPr kumimoji="1" lang="zh-CN" altLang="en-US"/>
            </a:p>
          </p:txBody>
        </p:sp>
        <p:sp>
          <p:nvSpPr>
            <p:cNvPr id="21" name="标题 1"/>
            <p:cNvSpPr txBox="1"/>
            <p:nvPr/>
          </p:nvSpPr>
          <p:spPr>
            <a:xfrm rot="13680000">
              <a:off x="2137819" y="580617"/>
              <a:ext cx="244814" cy="240411"/>
            </a:xfrm>
            <a:prstGeom prst="corner">
              <a:avLst>
                <a:gd name="adj1" fmla="val 30000"/>
                <a:gd name="adj2" fmla="val 30000"/>
              </a:avLst>
            </a:prstGeom>
            <a:solidFill>
              <a:schemeClr val="bg1">
                <a:lumMod val="100000"/>
                <a:alpha val="42727"/>
              </a:schemeClr>
            </a:solidFill>
            <a:ln w="12700" cap="sq">
              <a:noFill/>
              <a:miter/>
            </a:ln>
            <a:effectLst/>
          </p:spPr>
          <p:txBody>
            <a:bodyPr vert="horz" wrap="square" lIns="91440" tIns="45720" rIns="91440" bIns="45720" rtlCol="0" anchor="ctr"/>
            <a:lstStyle/>
            <a:p>
              <a:pPr algn="ctr"/>
              <a:endParaRPr kumimoji="1" lang="zh-CN" altLang="en-US"/>
            </a:p>
          </p:txBody>
        </p:sp>
        <p:sp>
          <p:nvSpPr>
            <p:cNvPr id="22" name="标题 1"/>
            <p:cNvSpPr txBox="1"/>
            <p:nvPr/>
          </p:nvSpPr>
          <p:spPr>
            <a:xfrm rot="13680000">
              <a:off x="2427519" y="595799"/>
              <a:ext cx="244814" cy="240411"/>
            </a:xfrm>
            <a:prstGeom prst="corner">
              <a:avLst>
                <a:gd name="adj1" fmla="val 30000"/>
                <a:gd name="adj2" fmla="val 30000"/>
              </a:avLst>
            </a:prstGeom>
            <a:solidFill>
              <a:schemeClr val="bg1">
                <a:lumMod val="100000"/>
                <a:alpha val="34545"/>
              </a:schemeClr>
            </a:solidFill>
            <a:ln w="12700" cap="sq">
              <a:noFill/>
              <a:miter/>
            </a:ln>
            <a:effectLst/>
          </p:spPr>
          <p:txBody>
            <a:bodyPr vert="horz" wrap="square" lIns="91440" tIns="45720" rIns="91440" bIns="45720" rtlCol="0" anchor="ctr"/>
            <a:lstStyle/>
            <a:p>
              <a:pPr algn="ctr"/>
              <a:endParaRPr kumimoji="1" lang="zh-CN" altLang="en-US"/>
            </a:p>
          </p:txBody>
        </p:sp>
        <p:sp>
          <p:nvSpPr>
            <p:cNvPr id="23" name="标题 1"/>
            <p:cNvSpPr txBox="1"/>
            <p:nvPr/>
          </p:nvSpPr>
          <p:spPr>
            <a:xfrm rot="13680000">
              <a:off x="2717220" y="610981"/>
              <a:ext cx="244814" cy="240411"/>
            </a:xfrm>
            <a:prstGeom prst="corner">
              <a:avLst>
                <a:gd name="adj1" fmla="val 30000"/>
                <a:gd name="adj2" fmla="val 30000"/>
              </a:avLst>
            </a:prstGeom>
            <a:solidFill>
              <a:schemeClr val="bg1">
                <a:lumMod val="100000"/>
                <a:alpha val="26364"/>
              </a:schemeClr>
            </a:solidFill>
            <a:ln w="12700" cap="sq">
              <a:noFill/>
              <a:miter/>
            </a:ln>
            <a:effectLst/>
          </p:spPr>
          <p:txBody>
            <a:bodyPr vert="horz" wrap="square" lIns="91440" tIns="45720" rIns="91440" bIns="45720" rtlCol="0" anchor="ctr"/>
            <a:lstStyle/>
            <a:p>
              <a:pPr algn="ctr"/>
              <a:endParaRPr kumimoji="1" lang="zh-CN" altLang="en-US"/>
            </a:p>
          </p:txBody>
        </p:sp>
        <p:sp>
          <p:nvSpPr>
            <p:cNvPr id="24" name="标题 1"/>
            <p:cNvSpPr txBox="1"/>
            <p:nvPr/>
          </p:nvSpPr>
          <p:spPr>
            <a:xfrm rot="13680000">
              <a:off x="3006920" y="626164"/>
              <a:ext cx="244814" cy="240411"/>
            </a:xfrm>
            <a:prstGeom prst="corner">
              <a:avLst>
                <a:gd name="adj1" fmla="val 30000"/>
                <a:gd name="adj2" fmla="val 30000"/>
              </a:avLst>
            </a:prstGeom>
            <a:solidFill>
              <a:schemeClr val="bg1">
                <a:lumMod val="100000"/>
                <a:alpha val="18182"/>
              </a:schemeClr>
            </a:solidFill>
            <a:ln w="12700" cap="sq">
              <a:noFill/>
              <a:miter/>
            </a:ln>
            <a:effectLst/>
          </p:spPr>
          <p:txBody>
            <a:bodyPr vert="horz" wrap="square" lIns="91440" tIns="45720" rIns="91440" bIns="45720" rtlCol="0" anchor="ctr"/>
            <a:lstStyle/>
            <a:p>
              <a:pPr algn="ctr"/>
              <a:endParaRPr kumimoji="1" lang="zh-CN" altLang="en-US"/>
            </a:p>
          </p:txBody>
        </p:sp>
        <p:sp>
          <p:nvSpPr>
            <p:cNvPr id="25" name="标题 1"/>
            <p:cNvSpPr txBox="1"/>
            <p:nvPr/>
          </p:nvSpPr>
          <p:spPr>
            <a:xfrm rot="13680000">
              <a:off x="3296618" y="641346"/>
              <a:ext cx="244814" cy="240411"/>
            </a:xfrm>
            <a:prstGeom prst="corner">
              <a:avLst>
                <a:gd name="adj1" fmla="val 30000"/>
                <a:gd name="adj2" fmla="val 30000"/>
              </a:avLst>
            </a:prstGeom>
            <a:solidFill>
              <a:schemeClr val="bg1">
                <a:alpha val="10000"/>
              </a:schemeClr>
            </a:solidFill>
            <a:ln w="12700" cap="sq">
              <a:noFill/>
              <a:miter/>
            </a:ln>
          </p:spPr>
          <p:txBody>
            <a:bodyPr vert="horz" wrap="square" lIns="91440" tIns="45720" rIns="91440" bIns="45720" rtlCol="0" anchor="ctr"/>
            <a:lstStyle/>
            <a:p>
              <a:pPr algn="ctr"/>
              <a:endParaRPr kumimoji="1" lang="zh-CN" altLang="en-US"/>
            </a:p>
          </p:txBody>
        </p:sp>
      </p:grpSp>
      <p:grpSp>
        <p:nvGrpSpPr>
          <p:cNvPr id="26" name="组合 25"/>
          <p:cNvGrpSpPr/>
          <p:nvPr/>
        </p:nvGrpSpPr>
        <p:grpSpPr>
          <a:xfrm>
            <a:off x="9070157" y="4667326"/>
            <a:ext cx="2965708" cy="2024043"/>
            <a:chOff x="9070157" y="4667326"/>
            <a:chExt cx="2965708" cy="2024043"/>
          </a:xfrm>
        </p:grpSpPr>
        <p:sp>
          <p:nvSpPr>
            <p:cNvPr id="27" name="标题 1"/>
            <p:cNvSpPr txBox="1"/>
            <p:nvPr/>
          </p:nvSpPr>
          <p:spPr>
            <a:xfrm rot="33120000">
              <a:off x="9092474" y="6428135"/>
              <a:ext cx="244814" cy="240411"/>
            </a:xfrm>
            <a:prstGeom prst="corner">
              <a:avLst>
                <a:gd name="adj1" fmla="val 30000"/>
                <a:gd name="adj2" fmla="val 30000"/>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28" name="标题 1"/>
            <p:cNvSpPr txBox="1"/>
            <p:nvPr/>
          </p:nvSpPr>
          <p:spPr>
            <a:xfrm rot="33120000">
              <a:off x="9335770" y="6270136"/>
              <a:ext cx="244814" cy="240411"/>
            </a:xfrm>
            <a:prstGeom prst="corner">
              <a:avLst>
                <a:gd name="adj1" fmla="val 30000"/>
                <a:gd name="adj2" fmla="val 30000"/>
              </a:avLst>
            </a:prstGeom>
            <a:solidFill>
              <a:schemeClr val="bg1">
                <a:lumMod val="100000"/>
                <a:alpha val="91818"/>
              </a:schemeClr>
            </a:solidFill>
            <a:ln w="12700" cap="sq">
              <a:noFill/>
              <a:miter/>
            </a:ln>
            <a:effectLst/>
          </p:spPr>
          <p:txBody>
            <a:bodyPr vert="horz" wrap="square" lIns="91440" tIns="45720" rIns="91440" bIns="45720" rtlCol="0" anchor="ctr"/>
            <a:lstStyle/>
            <a:p>
              <a:pPr algn="ctr"/>
              <a:endParaRPr kumimoji="1" lang="zh-CN" altLang="en-US"/>
            </a:p>
          </p:txBody>
        </p:sp>
        <p:sp>
          <p:nvSpPr>
            <p:cNvPr id="29" name="标题 1"/>
            <p:cNvSpPr txBox="1"/>
            <p:nvPr/>
          </p:nvSpPr>
          <p:spPr>
            <a:xfrm rot="33120000">
              <a:off x="9579067" y="6112138"/>
              <a:ext cx="244814" cy="240411"/>
            </a:xfrm>
            <a:prstGeom prst="corner">
              <a:avLst>
                <a:gd name="adj1" fmla="val 30000"/>
                <a:gd name="adj2" fmla="val 30000"/>
              </a:avLst>
            </a:prstGeom>
            <a:solidFill>
              <a:schemeClr val="bg1">
                <a:lumMod val="100000"/>
                <a:alpha val="83636"/>
              </a:schemeClr>
            </a:solidFill>
            <a:ln w="12700" cap="sq">
              <a:noFill/>
              <a:miter/>
            </a:ln>
            <a:effectLst/>
          </p:spPr>
          <p:txBody>
            <a:bodyPr vert="horz" wrap="square" lIns="91440" tIns="45720" rIns="91440" bIns="45720" rtlCol="0" anchor="ctr"/>
            <a:lstStyle/>
            <a:p>
              <a:pPr algn="ctr"/>
              <a:endParaRPr kumimoji="1" lang="zh-CN" altLang="en-US"/>
            </a:p>
          </p:txBody>
        </p:sp>
        <p:sp>
          <p:nvSpPr>
            <p:cNvPr id="30" name="标题 1"/>
            <p:cNvSpPr txBox="1"/>
            <p:nvPr/>
          </p:nvSpPr>
          <p:spPr>
            <a:xfrm rot="33120000">
              <a:off x="9822363" y="5954138"/>
              <a:ext cx="244814" cy="240411"/>
            </a:xfrm>
            <a:prstGeom prst="corner">
              <a:avLst>
                <a:gd name="adj1" fmla="val 30000"/>
                <a:gd name="adj2" fmla="val 30000"/>
              </a:avLst>
            </a:prstGeom>
            <a:solidFill>
              <a:schemeClr val="bg1">
                <a:lumMod val="100000"/>
                <a:alpha val="75455"/>
              </a:schemeClr>
            </a:solidFill>
            <a:ln w="12700" cap="sq">
              <a:noFill/>
              <a:miter/>
            </a:ln>
            <a:effectLst/>
          </p:spPr>
          <p:txBody>
            <a:bodyPr vert="horz" wrap="square" lIns="91440" tIns="45720" rIns="91440" bIns="45720" rtlCol="0" anchor="ctr"/>
            <a:lstStyle/>
            <a:p>
              <a:pPr algn="ctr"/>
              <a:endParaRPr kumimoji="1" lang="zh-CN" altLang="en-US"/>
            </a:p>
          </p:txBody>
        </p:sp>
        <p:sp>
          <p:nvSpPr>
            <p:cNvPr id="31" name="标题 1"/>
            <p:cNvSpPr txBox="1"/>
            <p:nvPr/>
          </p:nvSpPr>
          <p:spPr>
            <a:xfrm rot="33120000">
              <a:off x="10065660" y="5796139"/>
              <a:ext cx="244814" cy="240411"/>
            </a:xfrm>
            <a:prstGeom prst="corner">
              <a:avLst>
                <a:gd name="adj1" fmla="val 30000"/>
                <a:gd name="adj2" fmla="val 30000"/>
              </a:avLst>
            </a:prstGeom>
            <a:solidFill>
              <a:schemeClr val="bg1">
                <a:lumMod val="100000"/>
                <a:alpha val="67273"/>
              </a:schemeClr>
            </a:solidFill>
            <a:ln w="12700" cap="sq">
              <a:noFill/>
              <a:miter/>
            </a:ln>
            <a:effectLst/>
          </p:spPr>
          <p:txBody>
            <a:bodyPr vert="horz" wrap="square" lIns="91440" tIns="45720" rIns="91440" bIns="45720" rtlCol="0" anchor="ctr"/>
            <a:lstStyle/>
            <a:p>
              <a:pPr algn="ctr"/>
              <a:endParaRPr kumimoji="1" lang="zh-CN" altLang="en-US"/>
            </a:p>
          </p:txBody>
        </p:sp>
        <p:sp>
          <p:nvSpPr>
            <p:cNvPr id="32" name="标题 1"/>
            <p:cNvSpPr txBox="1"/>
            <p:nvPr/>
          </p:nvSpPr>
          <p:spPr>
            <a:xfrm rot="33120000">
              <a:off x="10308957" y="5638141"/>
              <a:ext cx="244814" cy="240411"/>
            </a:xfrm>
            <a:prstGeom prst="corner">
              <a:avLst>
                <a:gd name="adj1" fmla="val 30000"/>
                <a:gd name="adj2" fmla="val 30000"/>
              </a:avLst>
            </a:prstGeom>
            <a:solidFill>
              <a:schemeClr val="bg1">
                <a:lumMod val="100000"/>
                <a:alpha val="59091"/>
              </a:schemeClr>
            </a:solidFill>
            <a:ln w="12700" cap="sq">
              <a:noFill/>
              <a:miter/>
            </a:ln>
            <a:effectLst/>
          </p:spPr>
          <p:txBody>
            <a:bodyPr vert="horz" wrap="square" lIns="91440" tIns="45720" rIns="91440" bIns="45720" rtlCol="0" anchor="ctr"/>
            <a:lstStyle/>
            <a:p>
              <a:pPr algn="ctr"/>
              <a:endParaRPr kumimoji="1" lang="zh-CN" altLang="en-US"/>
            </a:p>
          </p:txBody>
        </p:sp>
        <p:sp>
          <p:nvSpPr>
            <p:cNvPr id="33" name="标题 1"/>
            <p:cNvSpPr txBox="1"/>
            <p:nvPr/>
          </p:nvSpPr>
          <p:spPr>
            <a:xfrm rot="33120000">
              <a:off x="10552253" y="5480142"/>
              <a:ext cx="244814" cy="240411"/>
            </a:xfrm>
            <a:prstGeom prst="corner">
              <a:avLst>
                <a:gd name="adj1" fmla="val 30000"/>
                <a:gd name="adj2" fmla="val 30000"/>
              </a:avLst>
            </a:prstGeom>
            <a:solidFill>
              <a:schemeClr val="bg1">
                <a:lumMod val="100000"/>
                <a:alpha val="50909"/>
              </a:schemeClr>
            </a:solidFill>
            <a:ln w="12700" cap="sq">
              <a:noFill/>
              <a:miter/>
            </a:ln>
            <a:effectLst/>
          </p:spPr>
          <p:txBody>
            <a:bodyPr vert="horz" wrap="square" lIns="91440" tIns="45720" rIns="91440" bIns="45720" rtlCol="0" anchor="ctr"/>
            <a:lstStyle/>
            <a:p>
              <a:pPr algn="ctr"/>
              <a:endParaRPr kumimoji="1" lang="zh-CN" altLang="en-US"/>
            </a:p>
          </p:txBody>
        </p:sp>
        <p:sp>
          <p:nvSpPr>
            <p:cNvPr id="34" name="标题 1"/>
            <p:cNvSpPr txBox="1"/>
            <p:nvPr/>
          </p:nvSpPr>
          <p:spPr>
            <a:xfrm rot="33120000">
              <a:off x="10795550" y="5322143"/>
              <a:ext cx="244814" cy="240411"/>
            </a:xfrm>
            <a:prstGeom prst="corner">
              <a:avLst>
                <a:gd name="adj1" fmla="val 30000"/>
                <a:gd name="adj2" fmla="val 30000"/>
              </a:avLst>
            </a:prstGeom>
            <a:solidFill>
              <a:schemeClr val="bg1">
                <a:lumMod val="100000"/>
                <a:alpha val="42727"/>
              </a:schemeClr>
            </a:solidFill>
            <a:ln w="12700" cap="sq">
              <a:noFill/>
              <a:miter/>
            </a:ln>
            <a:effectLst/>
          </p:spPr>
          <p:txBody>
            <a:bodyPr vert="horz" wrap="square" lIns="91440" tIns="45720" rIns="91440" bIns="45720" rtlCol="0" anchor="ctr"/>
            <a:lstStyle/>
            <a:p>
              <a:pPr algn="ctr"/>
              <a:endParaRPr kumimoji="1" lang="zh-CN" altLang="en-US"/>
            </a:p>
          </p:txBody>
        </p:sp>
        <p:sp>
          <p:nvSpPr>
            <p:cNvPr id="35" name="标题 1"/>
            <p:cNvSpPr txBox="1"/>
            <p:nvPr/>
          </p:nvSpPr>
          <p:spPr>
            <a:xfrm rot="33120000">
              <a:off x="11038846" y="5164145"/>
              <a:ext cx="244814" cy="240411"/>
            </a:xfrm>
            <a:prstGeom prst="corner">
              <a:avLst>
                <a:gd name="adj1" fmla="val 30000"/>
                <a:gd name="adj2" fmla="val 30000"/>
              </a:avLst>
            </a:prstGeom>
            <a:solidFill>
              <a:schemeClr val="bg1">
                <a:lumMod val="100000"/>
                <a:alpha val="34545"/>
              </a:schemeClr>
            </a:solidFill>
            <a:ln w="12700" cap="sq">
              <a:noFill/>
              <a:miter/>
            </a:ln>
            <a:effectLst/>
          </p:spPr>
          <p:txBody>
            <a:bodyPr vert="horz" wrap="square" lIns="91440" tIns="45720" rIns="91440" bIns="45720" rtlCol="0" anchor="ctr"/>
            <a:lstStyle/>
            <a:p>
              <a:pPr algn="ctr"/>
              <a:endParaRPr kumimoji="1" lang="zh-CN" altLang="en-US"/>
            </a:p>
          </p:txBody>
        </p:sp>
        <p:sp>
          <p:nvSpPr>
            <p:cNvPr id="36" name="标题 1"/>
            <p:cNvSpPr txBox="1"/>
            <p:nvPr/>
          </p:nvSpPr>
          <p:spPr>
            <a:xfrm rot="33120000">
              <a:off x="11282143" y="5006145"/>
              <a:ext cx="244814" cy="240411"/>
            </a:xfrm>
            <a:prstGeom prst="corner">
              <a:avLst>
                <a:gd name="adj1" fmla="val 30000"/>
                <a:gd name="adj2" fmla="val 30000"/>
              </a:avLst>
            </a:prstGeom>
            <a:solidFill>
              <a:schemeClr val="bg1">
                <a:lumMod val="100000"/>
                <a:alpha val="26364"/>
              </a:schemeClr>
            </a:solidFill>
            <a:ln w="12700" cap="sq">
              <a:noFill/>
              <a:miter/>
            </a:ln>
            <a:effectLst/>
          </p:spPr>
          <p:txBody>
            <a:bodyPr vert="horz" wrap="square" lIns="91440" tIns="45720" rIns="91440" bIns="45720" rtlCol="0" anchor="ctr"/>
            <a:lstStyle/>
            <a:p>
              <a:pPr algn="ctr"/>
              <a:endParaRPr kumimoji="1" lang="zh-CN" altLang="en-US"/>
            </a:p>
          </p:txBody>
        </p:sp>
        <p:sp>
          <p:nvSpPr>
            <p:cNvPr id="37" name="标题 1"/>
            <p:cNvSpPr txBox="1"/>
            <p:nvPr/>
          </p:nvSpPr>
          <p:spPr>
            <a:xfrm rot="33120000">
              <a:off x="11525439" y="4848146"/>
              <a:ext cx="244814" cy="240411"/>
            </a:xfrm>
            <a:prstGeom prst="corner">
              <a:avLst>
                <a:gd name="adj1" fmla="val 30000"/>
                <a:gd name="adj2" fmla="val 30000"/>
              </a:avLst>
            </a:prstGeom>
            <a:solidFill>
              <a:schemeClr val="bg1">
                <a:lumMod val="100000"/>
                <a:alpha val="18182"/>
              </a:schemeClr>
            </a:solidFill>
            <a:ln w="12700" cap="sq">
              <a:noFill/>
              <a:miter/>
            </a:ln>
            <a:effectLst/>
          </p:spPr>
          <p:txBody>
            <a:bodyPr vert="horz" wrap="square" lIns="91440" tIns="45720" rIns="91440" bIns="45720" rtlCol="0" anchor="ctr"/>
            <a:lstStyle/>
            <a:p>
              <a:pPr algn="ctr"/>
              <a:endParaRPr kumimoji="1" lang="zh-CN" altLang="en-US"/>
            </a:p>
          </p:txBody>
        </p:sp>
        <p:sp>
          <p:nvSpPr>
            <p:cNvPr id="38" name="标题 1"/>
            <p:cNvSpPr txBox="1"/>
            <p:nvPr/>
          </p:nvSpPr>
          <p:spPr>
            <a:xfrm rot="33120000">
              <a:off x="11768734" y="4690149"/>
              <a:ext cx="244814" cy="240411"/>
            </a:xfrm>
            <a:prstGeom prst="corner">
              <a:avLst>
                <a:gd name="adj1" fmla="val 30000"/>
                <a:gd name="adj2" fmla="val 30000"/>
              </a:avLst>
            </a:prstGeom>
            <a:solidFill>
              <a:schemeClr val="bg1">
                <a:alpha val="10000"/>
              </a:schemeClr>
            </a:solidFill>
            <a:ln w="12700" cap="sq">
              <a:noFill/>
              <a:miter/>
            </a:ln>
          </p:spPr>
          <p:txBody>
            <a:bodyPr vert="horz" wrap="square" lIns="91440" tIns="45720" rIns="91440" bIns="45720" rtlCol="0" anchor="ctr"/>
            <a:lstStyle/>
            <a:p>
              <a:pPr algn="ctr"/>
              <a:endParaRPr kumimoji="1" lang="zh-CN" alt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标题 1"/>
          <p:cNvSpPr txBox="1"/>
          <p:nvPr/>
        </p:nvSpPr>
        <p:spPr>
          <a:xfrm rot="21431757" flipH="1">
            <a:off x="-1174955" y="446809"/>
            <a:ext cx="14541910" cy="839162"/>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grpSp>
        <p:nvGrpSpPr>
          <p:cNvPr id="3" name="组合 2"/>
          <p:cNvGrpSpPr/>
          <p:nvPr/>
        </p:nvGrpSpPr>
        <p:grpSpPr>
          <a:xfrm>
            <a:off x="60925" y="789379"/>
            <a:ext cx="3529500" cy="509483"/>
            <a:chOff x="60925" y="789379"/>
            <a:chExt cx="3529500" cy="509483"/>
          </a:xfrm>
        </p:grpSpPr>
        <p:sp>
          <p:nvSpPr>
            <p:cNvPr id="4" name="标题 1"/>
            <p:cNvSpPr txBox="1"/>
            <p:nvPr/>
          </p:nvSpPr>
          <p:spPr>
            <a:xfrm rot="34920000">
              <a:off x="109917" y="1007420"/>
              <a:ext cx="244814" cy="240411"/>
            </a:xfrm>
            <a:prstGeom prst="corner">
              <a:avLst>
                <a:gd name="adj1" fmla="val 30000"/>
                <a:gd name="adj2" fmla="val 30000"/>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34920000">
              <a:off x="399617" y="992237"/>
              <a:ext cx="244814" cy="240411"/>
            </a:xfrm>
            <a:prstGeom prst="corner">
              <a:avLst>
                <a:gd name="adj1" fmla="val 30000"/>
                <a:gd name="adj2" fmla="val 30000"/>
              </a:avLst>
            </a:prstGeom>
            <a:solidFill>
              <a:schemeClr val="bg1">
                <a:lumMod val="100000"/>
                <a:alpha val="91818"/>
              </a:schemeClr>
            </a:solidFill>
            <a:ln w="12700" cap="sq">
              <a:noFill/>
              <a:miter/>
            </a:ln>
            <a:effectLst/>
          </p:spPr>
          <p:txBody>
            <a:bodyPr vert="horz" wrap="square" lIns="91440" tIns="45720" rIns="91440" bIns="45720" rtlCol="0" anchor="ctr"/>
            <a:lstStyle/>
            <a:p>
              <a:pPr algn="ctr"/>
              <a:endParaRPr kumimoji="1" lang="zh-CN" altLang="en-US"/>
            </a:p>
          </p:txBody>
        </p:sp>
        <p:sp>
          <p:nvSpPr>
            <p:cNvPr id="6" name="标题 1"/>
            <p:cNvSpPr txBox="1"/>
            <p:nvPr/>
          </p:nvSpPr>
          <p:spPr>
            <a:xfrm rot="34920000">
              <a:off x="689318" y="977055"/>
              <a:ext cx="244814" cy="240411"/>
            </a:xfrm>
            <a:prstGeom prst="corner">
              <a:avLst>
                <a:gd name="adj1" fmla="val 30000"/>
                <a:gd name="adj2" fmla="val 30000"/>
              </a:avLst>
            </a:prstGeom>
            <a:solidFill>
              <a:schemeClr val="bg1">
                <a:lumMod val="100000"/>
                <a:alpha val="83636"/>
              </a:schemeClr>
            </a:solidFill>
            <a:ln w="12700" cap="sq">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rot="34920000">
              <a:off x="979018" y="961871"/>
              <a:ext cx="244814" cy="240411"/>
            </a:xfrm>
            <a:prstGeom prst="corner">
              <a:avLst>
                <a:gd name="adj1" fmla="val 30000"/>
                <a:gd name="adj2" fmla="val 30000"/>
              </a:avLst>
            </a:prstGeom>
            <a:solidFill>
              <a:schemeClr val="bg1">
                <a:lumMod val="100000"/>
                <a:alpha val="75455"/>
              </a:schemeClr>
            </a:solidFill>
            <a:ln w="12700" cap="sq">
              <a:noFill/>
              <a:miter/>
            </a:ln>
            <a:effectLst/>
          </p:spPr>
          <p:txBody>
            <a:bodyPr vert="horz" wrap="square" lIns="91440" tIns="45720" rIns="91440" bIns="45720" rtlCol="0" anchor="ctr"/>
            <a:lstStyle/>
            <a:p>
              <a:pPr algn="ctr"/>
              <a:endParaRPr kumimoji="1" lang="zh-CN" altLang="en-US"/>
            </a:p>
          </p:txBody>
        </p:sp>
        <p:sp>
          <p:nvSpPr>
            <p:cNvPr id="8" name="标题 1"/>
            <p:cNvSpPr txBox="1"/>
            <p:nvPr/>
          </p:nvSpPr>
          <p:spPr>
            <a:xfrm rot="34920000">
              <a:off x="1268718" y="946689"/>
              <a:ext cx="244814" cy="240411"/>
            </a:xfrm>
            <a:prstGeom prst="corner">
              <a:avLst>
                <a:gd name="adj1" fmla="val 30000"/>
                <a:gd name="adj2" fmla="val 30000"/>
              </a:avLst>
            </a:prstGeom>
            <a:solidFill>
              <a:schemeClr val="bg1">
                <a:lumMod val="100000"/>
                <a:alpha val="67273"/>
              </a:schemeClr>
            </a:solidFill>
            <a:ln w="12700" cap="sq">
              <a:noFill/>
              <a:miter/>
            </a:ln>
            <a:effectLst/>
          </p:spPr>
          <p:txBody>
            <a:bodyPr vert="horz" wrap="square" lIns="91440" tIns="45720" rIns="91440" bIns="45720" rtlCol="0" anchor="ctr"/>
            <a:lstStyle/>
            <a:p>
              <a:pPr algn="ctr"/>
              <a:endParaRPr kumimoji="1" lang="zh-CN" altLang="en-US"/>
            </a:p>
          </p:txBody>
        </p:sp>
        <p:sp>
          <p:nvSpPr>
            <p:cNvPr id="9" name="标题 1"/>
            <p:cNvSpPr txBox="1"/>
            <p:nvPr/>
          </p:nvSpPr>
          <p:spPr>
            <a:xfrm rot="34920000">
              <a:off x="1558419" y="931506"/>
              <a:ext cx="244814" cy="240411"/>
            </a:xfrm>
            <a:prstGeom prst="corner">
              <a:avLst>
                <a:gd name="adj1" fmla="val 30000"/>
                <a:gd name="adj2" fmla="val 30000"/>
              </a:avLst>
            </a:prstGeom>
            <a:solidFill>
              <a:schemeClr val="bg1">
                <a:lumMod val="100000"/>
                <a:alpha val="59091"/>
              </a:schemeClr>
            </a:solidFill>
            <a:ln w="12700" cap="sq">
              <a:noFill/>
              <a:miter/>
            </a:ln>
            <a:effectLst/>
          </p:spPr>
          <p:txBody>
            <a:bodyPr vert="horz" wrap="square" lIns="91440" tIns="45720" rIns="91440" bIns="45720" rtlCol="0" anchor="ctr"/>
            <a:lstStyle/>
            <a:p>
              <a:pPr algn="ctr"/>
              <a:endParaRPr kumimoji="1" lang="zh-CN" altLang="en-US"/>
            </a:p>
          </p:txBody>
        </p:sp>
        <p:sp>
          <p:nvSpPr>
            <p:cNvPr id="10" name="标题 1"/>
            <p:cNvSpPr txBox="1"/>
            <p:nvPr/>
          </p:nvSpPr>
          <p:spPr>
            <a:xfrm rot="34920000">
              <a:off x="1848119" y="916324"/>
              <a:ext cx="244814" cy="240411"/>
            </a:xfrm>
            <a:prstGeom prst="corner">
              <a:avLst>
                <a:gd name="adj1" fmla="val 30000"/>
                <a:gd name="adj2" fmla="val 30000"/>
              </a:avLst>
            </a:prstGeom>
            <a:solidFill>
              <a:schemeClr val="bg1">
                <a:lumMod val="100000"/>
                <a:alpha val="50909"/>
              </a:schemeClr>
            </a:solidFill>
            <a:ln w="12700" cap="sq">
              <a:noFill/>
              <a:miter/>
            </a:ln>
            <a:effectLst/>
          </p:spPr>
          <p:txBody>
            <a:bodyPr vert="horz" wrap="square" lIns="91440" tIns="45720" rIns="91440" bIns="45720" rtlCol="0" anchor="ctr"/>
            <a:lstStyle/>
            <a:p>
              <a:pPr algn="ctr"/>
              <a:endParaRPr kumimoji="1" lang="zh-CN" altLang="en-US"/>
            </a:p>
          </p:txBody>
        </p:sp>
        <p:sp>
          <p:nvSpPr>
            <p:cNvPr id="11" name="标题 1"/>
            <p:cNvSpPr txBox="1"/>
            <p:nvPr/>
          </p:nvSpPr>
          <p:spPr>
            <a:xfrm rot="34920000">
              <a:off x="2137820" y="901141"/>
              <a:ext cx="244814" cy="240411"/>
            </a:xfrm>
            <a:prstGeom prst="corner">
              <a:avLst>
                <a:gd name="adj1" fmla="val 30000"/>
                <a:gd name="adj2" fmla="val 30000"/>
              </a:avLst>
            </a:prstGeom>
            <a:solidFill>
              <a:schemeClr val="bg1">
                <a:lumMod val="100000"/>
                <a:alpha val="42727"/>
              </a:schemeClr>
            </a:solidFill>
            <a:ln w="12700" cap="sq">
              <a:noFill/>
              <a:miter/>
            </a:ln>
            <a:effectLst/>
          </p:spPr>
          <p:txBody>
            <a:bodyPr vert="horz" wrap="square" lIns="91440" tIns="45720" rIns="91440" bIns="45720" rtlCol="0" anchor="ctr"/>
            <a:lstStyle/>
            <a:p>
              <a:pPr algn="ctr"/>
              <a:endParaRPr kumimoji="1" lang="zh-CN" altLang="en-US"/>
            </a:p>
          </p:txBody>
        </p:sp>
        <p:sp>
          <p:nvSpPr>
            <p:cNvPr id="12" name="标题 1"/>
            <p:cNvSpPr txBox="1"/>
            <p:nvPr/>
          </p:nvSpPr>
          <p:spPr>
            <a:xfrm rot="34920000">
              <a:off x="2427520" y="885959"/>
              <a:ext cx="244814" cy="240411"/>
            </a:xfrm>
            <a:prstGeom prst="corner">
              <a:avLst>
                <a:gd name="adj1" fmla="val 30000"/>
                <a:gd name="adj2" fmla="val 30000"/>
              </a:avLst>
            </a:prstGeom>
            <a:solidFill>
              <a:schemeClr val="bg1">
                <a:lumMod val="100000"/>
                <a:alpha val="34545"/>
              </a:schemeClr>
            </a:solidFill>
            <a:ln w="12700" cap="sq">
              <a:noFill/>
              <a:miter/>
            </a:ln>
            <a:effectLst/>
          </p:spPr>
          <p:txBody>
            <a:bodyPr vert="horz" wrap="square" lIns="91440" tIns="45720" rIns="91440" bIns="45720" rtlCol="0" anchor="ctr"/>
            <a:lstStyle/>
            <a:p>
              <a:pPr algn="ctr"/>
              <a:endParaRPr kumimoji="1" lang="zh-CN" altLang="en-US"/>
            </a:p>
          </p:txBody>
        </p:sp>
        <p:sp>
          <p:nvSpPr>
            <p:cNvPr id="13" name="标题 1"/>
            <p:cNvSpPr txBox="1"/>
            <p:nvPr/>
          </p:nvSpPr>
          <p:spPr>
            <a:xfrm rot="34920000">
              <a:off x="2717220" y="870775"/>
              <a:ext cx="244814" cy="240411"/>
            </a:xfrm>
            <a:prstGeom prst="corner">
              <a:avLst>
                <a:gd name="adj1" fmla="val 30000"/>
                <a:gd name="adj2" fmla="val 30000"/>
              </a:avLst>
            </a:prstGeom>
            <a:solidFill>
              <a:schemeClr val="bg1">
                <a:lumMod val="100000"/>
                <a:alpha val="26364"/>
              </a:schemeClr>
            </a:solidFill>
            <a:ln w="12700" cap="sq">
              <a:noFill/>
              <a:miter/>
            </a:ln>
            <a:effectLst/>
          </p:spPr>
          <p:txBody>
            <a:bodyPr vert="horz" wrap="square" lIns="91440" tIns="45720" rIns="91440" bIns="45720" rtlCol="0" anchor="ctr"/>
            <a:lstStyle/>
            <a:p>
              <a:pPr algn="ctr"/>
              <a:endParaRPr kumimoji="1" lang="zh-CN" altLang="en-US"/>
            </a:p>
          </p:txBody>
        </p:sp>
        <p:sp>
          <p:nvSpPr>
            <p:cNvPr id="14" name="标题 1"/>
            <p:cNvSpPr txBox="1"/>
            <p:nvPr/>
          </p:nvSpPr>
          <p:spPr>
            <a:xfrm rot="34920000">
              <a:off x="3006921" y="855592"/>
              <a:ext cx="244814" cy="240411"/>
            </a:xfrm>
            <a:prstGeom prst="corner">
              <a:avLst>
                <a:gd name="adj1" fmla="val 30000"/>
                <a:gd name="adj2" fmla="val 30000"/>
              </a:avLst>
            </a:prstGeom>
            <a:solidFill>
              <a:schemeClr val="bg1">
                <a:lumMod val="100000"/>
                <a:alpha val="18182"/>
              </a:schemeClr>
            </a:solidFill>
            <a:ln w="12700" cap="sq">
              <a:noFill/>
              <a:miter/>
            </a:ln>
            <a:effectLst/>
          </p:spPr>
          <p:txBody>
            <a:bodyPr vert="horz" wrap="square" lIns="91440" tIns="45720" rIns="91440" bIns="45720" rtlCol="0" anchor="ctr"/>
            <a:lstStyle/>
            <a:p>
              <a:pPr algn="ctr"/>
              <a:endParaRPr kumimoji="1" lang="zh-CN" altLang="en-US"/>
            </a:p>
          </p:txBody>
        </p:sp>
        <p:sp>
          <p:nvSpPr>
            <p:cNvPr id="15" name="标题 1"/>
            <p:cNvSpPr txBox="1"/>
            <p:nvPr/>
          </p:nvSpPr>
          <p:spPr>
            <a:xfrm rot="34920000">
              <a:off x="3296619" y="840410"/>
              <a:ext cx="244814" cy="240411"/>
            </a:xfrm>
            <a:prstGeom prst="corner">
              <a:avLst>
                <a:gd name="adj1" fmla="val 30000"/>
                <a:gd name="adj2" fmla="val 30000"/>
              </a:avLst>
            </a:prstGeom>
            <a:solidFill>
              <a:schemeClr val="bg1">
                <a:alpha val="10000"/>
              </a:schemeClr>
            </a:solidFill>
            <a:ln w="12700" cap="sq">
              <a:noFill/>
              <a:miter/>
            </a:ln>
          </p:spPr>
          <p:txBody>
            <a:bodyPr vert="horz" wrap="square" lIns="91440" tIns="45720" rIns="91440" bIns="45720" rtlCol="0" anchor="ctr"/>
            <a:lstStyle/>
            <a:p>
              <a:pPr algn="ctr"/>
              <a:endParaRPr kumimoji="1" lang="zh-CN" altLang="en-US"/>
            </a:p>
          </p:txBody>
        </p:sp>
      </p:grpSp>
      <p:sp>
        <p:nvSpPr>
          <p:cNvPr id="16" name="标题 1"/>
          <p:cNvSpPr txBox="1"/>
          <p:nvPr/>
        </p:nvSpPr>
        <p:spPr>
          <a:xfrm>
            <a:off x="10161774" y="4827774"/>
            <a:ext cx="4060451" cy="4060451"/>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660400" y="1130300"/>
            <a:ext cx="10858500" cy="5105400"/>
          </a:xfrm>
          <a:prstGeom prst="roundRect">
            <a:avLst>
              <a:gd name="adj" fmla="val 5966"/>
            </a:avLst>
          </a:prstGeom>
          <a:solidFill>
            <a:schemeClr val="bg1"/>
          </a:solidFill>
          <a:ln w="12700" cap="sq">
            <a:noFill/>
            <a:miter/>
          </a:ln>
          <a:effectLst>
            <a:outerShdw blurRad="254000" sx="102000" sy="102000" algn="ctr" rotWithShape="0">
              <a:srgbClr val="000000">
                <a:alpha val="20000"/>
              </a:srgbClr>
            </a:outerShdw>
          </a:effectLst>
        </p:spPr>
        <p:txBody>
          <a:bodyPr vert="horz" wrap="square" lIns="91440" tIns="45720" rIns="91440" bIns="45720" rtlCol="0" anchor="ctr"/>
          <a:lstStyle/>
          <a:p>
            <a:pPr algn="ctr"/>
            <a:endParaRPr kumimoji="1" lang="zh-CN" altLang="en-US"/>
          </a:p>
        </p:txBody>
      </p:sp>
      <p:sp>
        <p:nvSpPr>
          <p:cNvPr id="18" name="标题 1"/>
          <p:cNvSpPr txBox="1"/>
          <p:nvPr/>
        </p:nvSpPr>
        <p:spPr>
          <a:xfrm>
            <a:off x="1272662" y="1842963"/>
            <a:ext cx="4284961" cy="3680075"/>
          </a:xfrm>
          <a:custGeom>
            <a:avLst/>
            <a:gdLst>
              <a:gd name="connsiteX0" fmla="*/ 216525 w 4284961"/>
              <a:gd name="connsiteY0" fmla="*/ 0 h 4367946"/>
              <a:gd name="connsiteX1" fmla="*/ 3482863 w 4284961"/>
              <a:gd name="connsiteY1" fmla="*/ 0 h 4367946"/>
              <a:gd name="connsiteX2" fmla="*/ 3699388 w 4284961"/>
              <a:gd name="connsiteY2" fmla="*/ 216525 h 4367946"/>
              <a:gd name="connsiteX3" fmla="*/ 3699388 w 4284961"/>
              <a:gd name="connsiteY3" fmla="*/ 3782373 h 4367946"/>
              <a:gd name="connsiteX4" fmla="*/ 4284961 w 4284961"/>
              <a:gd name="connsiteY4" fmla="*/ 4367946 h 4367946"/>
              <a:gd name="connsiteX5" fmla="*/ 3482863 w 4284961"/>
              <a:gd name="connsiteY5" fmla="*/ 4367946 h 4367946"/>
              <a:gd name="connsiteX6" fmla="*/ 3370561 w 4284961"/>
              <a:gd name="connsiteY6" fmla="*/ 4367946 h 4367946"/>
              <a:gd name="connsiteX7" fmla="*/ 216525 w 4284961"/>
              <a:gd name="connsiteY7" fmla="*/ 4367946 h 4367946"/>
              <a:gd name="connsiteX8" fmla="*/ 0 w 4284961"/>
              <a:gd name="connsiteY8" fmla="*/ 4151421 h 4367946"/>
              <a:gd name="connsiteX9" fmla="*/ 0 w 4284961"/>
              <a:gd name="connsiteY9" fmla="*/ 216525 h 4367946"/>
              <a:gd name="connsiteX10" fmla="*/ 216525 w 4284961"/>
              <a:gd name="connsiteY10" fmla="*/ 0 h 4367946"/>
            </a:gdLst>
            <a:ahLst/>
            <a:cxnLst/>
            <a:rect l="l" t="t" r="r" b="b"/>
            <a:pathLst>
              <a:path w="4284961" h="4367946">
                <a:moveTo>
                  <a:pt x="216525" y="0"/>
                </a:moveTo>
                <a:lnTo>
                  <a:pt x="3482863" y="0"/>
                </a:lnTo>
                <a:cubicBezTo>
                  <a:pt x="3602446" y="0"/>
                  <a:pt x="3699388" y="96942"/>
                  <a:pt x="3699388" y="216525"/>
                </a:cubicBezTo>
                <a:lnTo>
                  <a:pt x="3699388" y="3782373"/>
                </a:lnTo>
                <a:lnTo>
                  <a:pt x="4284961" y="4367946"/>
                </a:lnTo>
                <a:lnTo>
                  <a:pt x="3482863" y="4367946"/>
                </a:lnTo>
                <a:lnTo>
                  <a:pt x="3370561" y="4367946"/>
                </a:lnTo>
                <a:lnTo>
                  <a:pt x="216525" y="4367946"/>
                </a:lnTo>
                <a:cubicBezTo>
                  <a:pt x="96942" y="4367946"/>
                  <a:pt x="0" y="4271004"/>
                  <a:pt x="0" y="4151421"/>
                </a:cubicBezTo>
                <a:lnTo>
                  <a:pt x="0" y="216525"/>
                </a:lnTo>
                <a:cubicBezTo>
                  <a:pt x="0" y="96942"/>
                  <a:pt x="96942" y="0"/>
                  <a:pt x="216525"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1346020" y="1244600"/>
            <a:ext cx="3530600" cy="4285328"/>
          </a:xfrm>
          <a:prstGeom prst="rect">
            <a:avLst/>
          </a:prstGeom>
          <a:noFill/>
          <a:ln w="12700" cap="sq">
            <a:noFill/>
            <a:miter/>
          </a:ln>
        </p:spPr>
        <p:txBody>
          <a:bodyPr vert="horz" wrap="square" lIns="0" tIns="0" rIns="0" bIns="0" rtlCol="0" anchor="ctr"/>
          <a:lstStyle/>
          <a:p>
            <a:pPr algn="ctr"/>
            <a:r>
              <a:rPr kumimoji="1" lang="en-US" altLang="zh-CN" sz="10766" dirty="0">
                <a:ln w="19050">
                  <a:solidFill>
                    <a:srgbClr val="FFFFFF">
                      <a:alpha val="100000"/>
                    </a:srgbClr>
                  </a:solidFill>
                </a:ln>
                <a:noFill/>
                <a:latin typeface="Source Han Sans"/>
                <a:ea typeface="Source Han Sans"/>
                <a:cs typeface="Source Han Sans"/>
              </a:rPr>
              <a:t>01</a:t>
            </a:r>
            <a:endParaRPr kumimoji="1" lang="zh-CN" altLang="en-US" dirty="0"/>
          </a:p>
        </p:txBody>
      </p:sp>
      <p:sp>
        <p:nvSpPr>
          <p:cNvPr id="20" name="标题 1"/>
          <p:cNvSpPr txBox="1"/>
          <p:nvPr/>
        </p:nvSpPr>
        <p:spPr>
          <a:xfrm>
            <a:off x="5553486" y="2340245"/>
            <a:ext cx="5508217" cy="2094038"/>
          </a:xfrm>
          <a:prstGeom prst="rect">
            <a:avLst/>
          </a:prstGeom>
          <a:noFill/>
          <a:ln w="12700" cap="sq">
            <a:noFill/>
            <a:miter/>
          </a:ln>
        </p:spPr>
        <p:txBody>
          <a:bodyPr vert="horz" wrap="square" lIns="0" tIns="0" rIns="0" bIns="0" rtlCol="0" anchor="ctr"/>
          <a:lstStyle/>
          <a:p>
            <a:pPr algn="l"/>
            <a:r>
              <a:rPr kumimoji="1" lang="en-US" altLang="zh-CN" sz="4000" dirty="0" err="1">
                <a:ln w="12700">
                  <a:noFill/>
                </a:ln>
                <a:solidFill>
                  <a:schemeClr val="tx1">
                    <a:lumMod val="85000"/>
                    <a:lumOff val="15000"/>
                  </a:schemeClr>
                </a:solidFill>
                <a:latin typeface="Source Han Sans"/>
                <a:ea typeface="Source Han Sans"/>
                <a:cs typeface="Source Han Sans"/>
              </a:rPr>
              <a:t>项目背景与目标</a:t>
            </a:r>
            <a:endParaRPr kumimoji="1" lang="zh-CN" altLang="en-US" dirty="0"/>
          </a:p>
        </p:txBody>
      </p:sp>
      <p:sp>
        <p:nvSpPr>
          <p:cNvPr id="21" name="标题 1"/>
          <p:cNvSpPr txBox="1"/>
          <p:nvPr/>
        </p:nvSpPr>
        <p:spPr>
          <a:xfrm>
            <a:off x="10619482" y="1681292"/>
            <a:ext cx="466271" cy="466271"/>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3910" y="1956634"/>
            <a:ext cx="1792602" cy="1792602"/>
          </a:xfrm>
          <a:prstGeom prst="rect">
            <a:avLst/>
          </a:prstGeom>
        </p:spPr>
      </p:pic>
      <p:sp>
        <p:nvSpPr>
          <p:cNvPr id="2" name="标题 1"/>
          <p:cNvSpPr txBox="1"/>
          <p:nvPr/>
        </p:nvSpPr>
        <p:spPr>
          <a:xfrm>
            <a:off x="9181214" y="4452731"/>
            <a:ext cx="2385392" cy="1025718"/>
          </a:xfrm>
          <a:custGeom>
            <a:avLst/>
            <a:gdLst>
              <a:gd name="connsiteX0" fmla="*/ 56941 w 8686969"/>
              <a:gd name="connsiteY0" fmla="*/ 0 h 1079852"/>
              <a:gd name="connsiteX1" fmla="*/ 8630028 w 8686969"/>
              <a:gd name="connsiteY1" fmla="*/ 0 h 1079852"/>
              <a:gd name="connsiteX2" fmla="*/ 8686969 w 8686969"/>
              <a:gd name="connsiteY2" fmla="*/ 56941 h 1079852"/>
              <a:gd name="connsiteX3" fmla="*/ 8686969 w 8686969"/>
              <a:gd name="connsiteY3" fmla="*/ 1022911 h 1079852"/>
              <a:gd name="connsiteX4" fmla="*/ 8630028 w 8686969"/>
              <a:gd name="connsiteY4" fmla="*/ 1079852 h 1079852"/>
              <a:gd name="connsiteX5" fmla="*/ 56941 w 8686969"/>
              <a:gd name="connsiteY5" fmla="*/ 1079852 h 1079852"/>
              <a:gd name="connsiteX6" fmla="*/ 0 w 8686969"/>
              <a:gd name="connsiteY6" fmla="*/ 1022911 h 1079852"/>
              <a:gd name="connsiteX7" fmla="*/ 0 w 8686969"/>
              <a:gd name="connsiteY7" fmla="*/ 794023 h 1079852"/>
              <a:gd name="connsiteX8" fmla="*/ 3420 w 8686969"/>
              <a:gd name="connsiteY8" fmla="*/ 794368 h 1079852"/>
              <a:gd name="connsiteX9" fmla="*/ 257862 w 8686969"/>
              <a:gd name="connsiteY9" fmla="*/ 539926 h 1079852"/>
              <a:gd name="connsiteX10" fmla="*/ 3420 w 8686969"/>
              <a:gd name="connsiteY10" fmla="*/ 285484 h 1079852"/>
              <a:gd name="connsiteX11" fmla="*/ 0 w 8686969"/>
              <a:gd name="connsiteY11" fmla="*/ 285829 h 1079852"/>
              <a:gd name="connsiteX12" fmla="*/ 0 w 8686969"/>
              <a:gd name="connsiteY12" fmla="*/ 56941 h 1079852"/>
              <a:gd name="connsiteX13" fmla="*/ 56941 w 8686969"/>
              <a:gd name="connsiteY13" fmla="*/ 0 h 1079852"/>
            </a:gdLst>
            <a:ahLst/>
            <a:cxnLst/>
            <a:rect l="l" t="t" r="r" b="b"/>
            <a:pathLst>
              <a:path w="8686969" h="1079852">
                <a:moveTo>
                  <a:pt x="56941" y="0"/>
                </a:moveTo>
                <a:lnTo>
                  <a:pt x="8630028" y="0"/>
                </a:lnTo>
                <a:cubicBezTo>
                  <a:pt x="8661476" y="0"/>
                  <a:pt x="8686969" y="25493"/>
                  <a:pt x="8686969" y="56941"/>
                </a:cubicBezTo>
                <a:lnTo>
                  <a:pt x="8686969" y="1022911"/>
                </a:lnTo>
                <a:cubicBezTo>
                  <a:pt x="8686969" y="1054359"/>
                  <a:pt x="8661476" y="1079852"/>
                  <a:pt x="8630028" y="1079852"/>
                </a:cubicBezTo>
                <a:lnTo>
                  <a:pt x="56941" y="1079852"/>
                </a:lnTo>
                <a:cubicBezTo>
                  <a:pt x="25493" y="1079852"/>
                  <a:pt x="0" y="1054359"/>
                  <a:pt x="0" y="1022911"/>
                </a:cubicBezTo>
                <a:lnTo>
                  <a:pt x="0" y="794023"/>
                </a:lnTo>
                <a:lnTo>
                  <a:pt x="3420" y="794368"/>
                </a:lnTo>
                <a:cubicBezTo>
                  <a:pt x="143944" y="794368"/>
                  <a:pt x="257862" y="680450"/>
                  <a:pt x="257862" y="539926"/>
                </a:cubicBezTo>
                <a:cubicBezTo>
                  <a:pt x="257862" y="399402"/>
                  <a:pt x="143944" y="285484"/>
                  <a:pt x="3420" y="285484"/>
                </a:cubicBezTo>
                <a:lnTo>
                  <a:pt x="0" y="285829"/>
                </a:lnTo>
                <a:lnTo>
                  <a:pt x="0" y="56941"/>
                </a:lnTo>
                <a:cubicBezTo>
                  <a:pt x="0" y="25493"/>
                  <a:pt x="25493" y="0"/>
                  <a:pt x="56941" y="0"/>
                </a:cubicBezTo>
                <a:close/>
              </a:path>
            </a:pathLst>
          </a:custGeom>
          <a:solidFill>
            <a:schemeClr val="accent1"/>
          </a:solidFill>
          <a:ln w="12700" cap="rnd">
            <a:noFill/>
            <a:round/>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8110330" y="2965837"/>
            <a:ext cx="2385392" cy="1025718"/>
          </a:xfrm>
          <a:custGeom>
            <a:avLst/>
            <a:gdLst>
              <a:gd name="connsiteX0" fmla="*/ 56941 w 8686969"/>
              <a:gd name="connsiteY0" fmla="*/ 0 h 1079852"/>
              <a:gd name="connsiteX1" fmla="*/ 8630028 w 8686969"/>
              <a:gd name="connsiteY1" fmla="*/ 0 h 1079852"/>
              <a:gd name="connsiteX2" fmla="*/ 8686969 w 8686969"/>
              <a:gd name="connsiteY2" fmla="*/ 56941 h 1079852"/>
              <a:gd name="connsiteX3" fmla="*/ 8686969 w 8686969"/>
              <a:gd name="connsiteY3" fmla="*/ 1022911 h 1079852"/>
              <a:gd name="connsiteX4" fmla="*/ 8630028 w 8686969"/>
              <a:gd name="connsiteY4" fmla="*/ 1079852 h 1079852"/>
              <a:gd name="connsiteX5" fmla="*/ 56941 w 8686969"/>
              <a:gd name="connsiteY5" fmla="*/ 1079852 h 1079852"/>
              <a:gd name="connsiteX6" fmla="*/ 0 w 8686969"/>
              <a:gd name="connsiteY6" fmla="*/ 1022911 h 1079852"/>
              <a:gd name="connsiteX7" fmla="*/ 0 w 8686969"/>
              <a:gd name="connsiteY7" fmla="*/ 794023 h 1079852"/>
              <a:gd name="connsiteX8" fmla="*/ 3420 w 8686969"/>
              <a:gd name="connsiteY8" fmla="*/ 794368 h 1079852"/>
              <a:gd name="connsiteX9" fmla="*/ 257862 w 8686969"/>
              <a:gd name="connsiteY9" fmla="*/ 539926 h 1079852"/>
              <a:gd name="connsiteX10" fmla="*/ 3420 w 8686969"/>
              <a:gd name="connsiteY10" fmla="*/ 285484 h 1079852"/>
              <a:gd name="connsiteX11" fmla="*/ 0 w 8686969"/>
              <a:gd name="connsiteY11" fmla="*/ 285829 h 1079852"/>
              <a:gd name="connsiteX12" fmla="*/ 0 w 8686969"/>
              <a:gd name="connsiteY12" fmla="*/ 56941 h 1079852"/>
              <a:gd name="connsiteX13" fmla="*/ 56941 w 8686969"/>
              <a:gd name="connsiteY13" fmla="*/ 0 h 1079852"/>
            </a:gdLst>
            <a:ahLst/>
            <a:cxnLst/>
            <a:rect l="l" t="t" r="r" b="b"/>
            <a:pathLst>
              <a:path w="8686969" h="1079852">
                <a:moveTo>
                  <a:pt x="56941" y="0"/>
                </a:moveTo>
                <a:lnTo>
                  <a:pt x="8630028" y="0"/>
                </a:lnTo>
                <a:cubicBezTo>
                  <a:pt x="8661476" y="0"/>
                  <a:pt x="8686969" y="25493"/>
                  <a:pt x="8686969" y="56941"/>
                </a:cubicBezTo>
                <a:lnTo>
                  <a:pt x="8686969" y="1022911"/>
                </a:lnTo>
                <a:cubicBezTo>
                  <a:pt x="8686969" y="1054359"/>
                  <a:pt x="8661476" y="1079852"/>
                  <a:pt x="8630028" y="1079852"/>
                </a:cubicBezTo>
                <a:lnTo>
                  <a:pt x="56941" y="1079852"/>
                </a:lnTo>
                <a:cubicBezTo>
                  <a:pt x="25493" y="1079852"/>
                  <a:pt x="0" y="1054359"/>
                  <a:pt x="0" y="1022911"/>
                </a:cubicBezTo>
                <a:lnTo>
                  <a:pt x="0" y="794023"/>
                </a:lnTo>
                <a:lnTo>
                  <a:pt x="3420" y="794368"/>
                </a:lnTo>
                <a:cubicBezTo>
                  <a:pt x="143944" y="794368"/>
                  <a:pt x="257862" y="680450"/>
                  <a:pt x="257862" y="539926"/>
                </a:cubicBezTo>
                <a:cubicBezTo>
                  <a:pt x="257862" y="399402"/>
                  <a:pt x="143944" y="285484"/>
                  <a:pt x="3420" y="285484"/>
                </a:cubicBezTo>
                <a:lnTo>
                  <a:pt x="0" y="285829"/>
                </a:lnTo>
                <a:lnTo>
                  <a:pt x="0" y="56941"/>
                </a:lnTo>
                <a:cubicBezTo>
                  <a:pt x="0" y="25493"/>
                  <a:pt x="25493" y="0"/>
                  <a:pt x="56941" y="0"/>
                </a:cubicBezTo>
                <a:close/>
              </a:path>
            </a:pathLst>
          </a:custGeom>
          <a:solidFill>
            <a:schemeClr val="accent2"/>
          </a:solidFill>
          <a:ln w="12700" cap="rnd">
            <a:noFill/>
            <a:round/>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7036904" y="1478942"/>
            <a:ext cx="2385392" cy="1373993"/>
          </a:xfrm>
          <a:custGeom>
            <a:avLst/>
            <a:gdLst>
              <a:gd name="connsiteX0" fmla="*/ 56941 w 8686969"/>
              <a:gd name="connsiteY0" fmla="*/ 0 h 1079852"/>
              <a:gd name="connsiteX1" fmla="*/ 8630028 w 8686969"/>
              <a:gd name="connsiteY1" fmla="*/ 0 h 1079852"/>
              <a:gd name="connsiteX2" fmla="*/ 8686969 w 8686969"/>
              <a:gd name="connsiteY2" fmla="*/ 56941 h 1079852"/>
              <a:gd name="connsiteX3" fmla="*/ 8686969 w 8686969"/>
              <a:gd name="connsiteY3" fmla="*/ 1022911 h 1079852"/>
              <a:gd name="connsiteX4" fmla="*/ 8630028 w 8686969"/>
              <a:gd name="connsiteY4" fmla="*/ 1079852 h 1079852"/>
              <a:gd name="connsiteX5" fmla="*/ 56941 w 8686969"/>
              <a:gd name="connsiteY5" fmla="*/ 1079852 h 1079852"/>
              <a:gd name="connsiteX6" fmla="*/ 0 w 8686969"/>
              <a:gd name="connsiteY6" fmla="*/ 1022911 h 1079852"/>
              <a:gd name="connsiteX7" fmla="*/ 0 w 8686969"/>
              <a:gd name="connsiteY7" fmla="*/ 794023 h 1079852"/>
              <a:gd name="connsiteX8" fmla="*/ 3420 w 8686969"/>
              <a:gd name="connsiteY8" fmla="*/ 794368 h 1079852"/>
              <a:gd name="connsiteX9" fmla="*/ 257862 w 8686969"/>
              <a:gd name="connsiteY9" fmla="*/ 539926 h 1079852"/>
              <a:gd name="connsiteX10" fmla="*/ 3420 w 8686969"/>
              <a:gd name="connsiteY10" fmla="*/ 285484 h 1079852"/>
              <a:gd name="connsiteX11" fmla="*/ 0 w 8686969"/>
              <a:gd name="connsiteY11" fmla="*/ 285829 h 1079852"/>
              <a:gd name="connsiteX12" fmla="*/ 0 w 8686969"/>
              <a:gd name="connsiteY12" fmla="*/ 56941 h 1079852"/>
              <a:gd name="connsiteX13" fmla="*/ 56941 w 8686969"/>
              <a:gd name="connsiteY13" fmla="*/ 0 h 1079852"/>
            </a:gdLst>
            <a:ahLst/>
            <a:cxnLst/>
            <a:rect l="l" t="t" r="r" b="b"/>
            <a:pathLst>
              <a:path w="8686969" h="1079852">
                <a:moveTo>
                  <a:pt x="56941" y="0"/>
                </a:moveTo>
                <a:lnTo>
                  <a:pt x="8630028" y="0"/>
                </a:lnTo>
                <a:cubicBezTo>
                  <a:pt x="8661476" y="0"/>
                  <a:pt x="8686969" y="25493"/>
                  <a:pt x="8686969" y="56941"/>
                </a:cubicBezTo>
                <a:lnTo>
                  <a:pt x="8686969" y="1022911"/>
                </a:lnTo>
                <a:cubicBezTo>
                  <a:pt x="8686969" y="1054359"/>
                  <a:pt x="8661476" y="1079852"/>
                  <a:pt x="8630028" y="1079852"/>
                </a:cubicBezTo>
                <a:lnTo>
                  <a:pt x="56941" y="1079852"/>
                </a:lnTo>
                <a:cubicBezTo>
                  <a:pt x="25493" y="1079852"/>
                  <a:pt x="0" y="1054359"/>
                  <a:pt x="0" y="1022911"/>
                </a:cubicBezTo>
                <a:lnTo>
                  <a:pt x="0" y="794023"/>
                </a:lnTo>
                <a:lnTo>
                  <a:pt x="3420" y="794368"/>
                </a:lnTo>
                <a:cubicBezTo>
                  <a:pt x="143944" y="794368"/>
                  <a:pt x="257862" y="680450"/>
                  <a:pt x="257862" y="539926"/>
                </a:cubicBezTo>
                <a:cubicBezTo>
                  <a:pt x="257862" y="399402"/>
                  <a:pt x="143944" y="285484"/>
                  <a:pt x="3420" y="285484"/>
                </a:cubicBezTo>
                <a:lnTo>
                  <a:pt x="0" y="285829"/>
                </a:lnTo>
                <a:lnTo>
                  <a:pt x="0" y="56941"/>
                </a:lnTo>
                <a:cubicBezTo>
                  <a:pt x="0" y="25493"/>
                  <a:pt x="25493" y="0"/>
                  <a:pt x="56941" y="0"/>
                </a:cubicBezTo>
                <a:close/>
              </a:path>
            </a:pathLst>
          </a:custGeom>
          <a:solidFill>
            <a:schemeClr val="accent1"/>
          </a:solidFill>
          <a:ln w="12700" cap="rnd">
            <a:noFill/>
            <a:round/>
          </a:ln>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672739" y="1829562"/>
            <a:ext cx="257862" cy="508884"/>
          </a:xfrm>
          <a:custGeom>
            <a:avLst/>
            <a:gdLst>
              <a:gd name="connsiteX0" fmla="*/ 3420 w 257862"/>
              <a:gd name="connsiteY0" fmla="*/ 0 h 508884"/>
              <a:gd name="connsiteX1" fmla="*/ 257862 w 257862"/>
              <a:gd name="connsiteY1" fmla="*/ 254442 h 508884"/>
              <a:gd name="connsiteX2" fmla="*/ 3420 w 257862"/>
              <a:gd name="connsiteY2" fmla="*/ 508884 h 508884"/>
              <a:gd name="connsiteX3" fmla="*/ 0 w 257862"/>
              <a:gd name="connsiteY3" fmla="*/ 508539 h 508884"/>
              <a:gd name="connsiteX4" fmla="*/ 0 w 257862"/>
              <a:gd name="connsiteY4" fmla="*/ 345 h 508884"/>
              <a:gd name="connsiteX5" fmla="*/ 3420 w 257862"/>
              <a:gd name="connsiteY5" fmla="*/ 0 h 508884"/>
            </a:gdLst>
            <a:ahLst/>
            <a:cxnLst/>
            <a:rect l="l" t="t" r="r" b="b"/>
            <a:pathLst>
              <a:path w="257862" h="508884">
                <a:moveTo>
                  <a:pt x="3420" y="0"/>
                </a:moveTo>
                <a:cubicBezTo>
                  <a:pt x="143944" y="0"/>
                  <a:pt x="257862" y="113918"/>
                  <a:pt x="257862" y="254442"/>
                </a:cubicBezTo>
                <a:cubicBezTo>
                  <a:pt x="257862" y="394966"/>
                  <a:pt x="143944" y="508884"/>
                  <a:pt x="3420" y="508884"/>
                </a:cubicBezTo>
                <a:lnTo>
                  <a:pt x="0" y="508539"/>
                </a:lnTo>
                <a:lnTo>
                  <a:pt x="0" y="345"/>
                </a:lnTo>
                <a:lnTo>
                  <a:pt x="3420" y="0"/>
                </a:lnTo>
                <a:close/>
              </a:path>
            </a:pathLst>
          </a:custGeom>
          <a:solidFill>
            <a:schemeClr val="accent1"/>
          </a:solidFill>
          <a:ln w="12700" cap="rnd">
            <a:noFill/>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672739" y="1544077"/>
            <a:ext cx="8686969" cy="1421759"/>
          </a:xfrm>
          <a:custGeom>
            <a:avLst/>
            <a:gdLst>
              <a:gd name="connsiteX0" fmla="*/ 56941 w 8686969"/>
              <a:gd name="connsiteY0" fmla="*/ 0 h 1079852"/>
              <a:gd name="connsiteX1" fmla="*/ 8630028 w 8686969"/>
              <a:gd name="connsiteY1" fmla="*/ 0 h 1079852"/>
              <a:gd name="connsiteX2" fmla="*/ 8686969 w 8686969"/>
              <a:gd name="connsiteY2" fmla="*/ 56941 h 1079852"/>
              <a:gd name="connsiteX3" fmla="*/ 8686969 w 8686969"/>
              <a:gd name="connsiteY3" fmla="*/ 1022911 h 1079852"/>
              <a:gd name="connsiteX4" fmla="*/ 8630028 w 8686969"/>
              <a:gd name="connsiteY4" fmla="*/ 1079852 h 1079852"/>
              <a:gd name="connsiteX5" fmla="*/ 56941 w 8686969"/>
              <a:gd name="connsiteY5" fmla="*/ 1079852 h 1079852"/>
              <a:gd name="connsiteX6" fmla="*/ 0 w 8686969"/>
              <a:gd name="connsiteY6" fmla="*/ 1022911 h 1079852"/>
              <a:gd name="connsiteX7" fmla="*/ 0 w 8686969"/>
              <a:gd name="connsiteY7" fmla="*/ 794023 h 1079852"/>
              <a:gd name="connsiteX8" fmla="*/ 3420 w 8686969"/>
              <a:gd name="connsiteY8" fmla="*/ 794368 h 1079852"/>
              <a:gd name="connsiteX9" fmla="*/ 257862 w 8686969"/>
              <a:gd name="connsiteY9" fmla="*/ 539926 h 1079852"/>
              <a:gd name="connsiteX10" fmla="*/ 3420 w 8686969"/>
              <a:gd name="connsiteY10" fmla="*/ 285484 h 1079852"/>
              <a:gd name="connsiteX11" fmla="*/ 0 w 8686969"/>
              <a:gd name="connsiteY11" fmla="*/ 285829 h 1079852"/>
              <a:gd name="connsiteX12" fmla="*/ 0 w 8686969"/>
              <a:gd name="connsiteY12" fmla="*/ 56941 h 1079852"/>
              <a:gd name="connsiteX13" fmla="*/ 56941 w 8686969"/>
              <a:gd name="connsiteY13" fmla="*/ 0 h 1079852"/>
            </a:gdLst>
            <a:ahLst/>
            <a:cxnLst/>
            <a:rect l="l" t="t" r="r" b="b"/>
            <a:pathLst>
              <a:path w="8686969" h="1079852">
                <a:moveTo>
                  <a:pt x="56941" y="0"/>
                </a:moveTo>
                <a:lnTo>
                  <a:pt x="8630028" y="0"/>
                </a:lnTo>
                <a:cubicBezTo>
                  <a:pt x="8661476" y="0"/>
                  <a:pt x="8686969" y="25493"/>
                  <a:pt x="8686969" y="56941"/>
                </a:cubicBezTo>
                <a:lnTo>
                  <a:pt x="8686969" y="1022911"/>
                </a:lnTo>
                <a:cubicBezTo>
                  <a:pt x="8686969" y="1054359"/>
                  <a:pt x="8661476" y="1079852"/>
                  <a:pt x="8630028" y="1079852"/>
                </a:cubicBezTo>
                <a:lnTo>
                  <a:pt x="56941" y="1079852"/>
                </a:lnTo>
                <a:cubicBezTo>
                  <a:pt x="25493" y="1079852"/>
                  <a:pt x="0" y="1054359"/>
                  <a:pt x="0" y="1022911"/>
                </a:cubicBezTo>
                <a:lnTo>
                  <a:pt x="0" y="794023"/>
                </a:lnTo>
                <a:lnTo>
                  <a:pt x="3420" y="794368"/>
                </a:lnTo>
                <a:cubicBezTo>
                  <a:pt x="143944" y="794368"/>
                  <a:pt x="257862" y="680450"/>
                  <a:pt x="257862" y="539926"/>
                </a:cubicBezTo>
                <a:cubicBezTo>
                  <a:pt x="257862" y="399402"/>
                  <a:pt x="143944" y="285484"/>
                  <a:pt x="3420" y="285484"/>
                </a:cubicBezTo>
                <a:lnTo>
                  <a:pt x="0" y="285829"/>
                </a:lnTo>
                <a:lnTo>
                  <a:pt x="0" y="56941"/>
                </a:lnTo>
                <a:cubicBezTo>
                  <a:pt x="0" y="25493"/>
                  <a:pt x="25493" y="0"/>
                  <a:pt x="56941" y="0"/>
                </a:cubicBezTo>
                <a:close/>
              </a:path>
            </a:pathLst>
          </a:custGeom>
          <a:solidFill>
            <a:schemeClr val="bg1"/>
          </a:solidFill>
          <a:ln w="12700" cap="rnd">
            <a:noFill/>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1086222" y="1580710"/>
            <a:ext cx="8041879" cy="314479"/>
          </a:xfrm>
          <a:prstGeom prst="rect">
            <a:avLst/>
          </a:prstGeom>
          <a:noFill/>
          <a:ln>
            <a:noFill/>
          </a:ln>
        </p:spPr>
        <p:txBody>
          <a:bodyPr vert="horz" wrap="square" lIns="0" tIns="0" rIns="0" bIns="0" rtlCol="0" anchor="b"/>
          <a:lstStyle/>
          <a:p>
            <a:r>
              <a:rPr kumimoji="1" lang="zh-CN" altLang="en-US" sz="1600" dirty="0">
                <a:ln w="12700">
                  <a:noFill/>
                </a:ln>
                <a:latin typeface="Source Han Sans CN Bold"/>
                <a:ea typeface="Source Han Sans CN Bold"/>
                <a:cs typeface="Source Han Sans CN Bold"/>
              </a:rPr>
              <a:t>手动输入不便利</a:t>
            </a:r>
            <a:endParaRPr kumimoji="1" lang="en-US" altLang="zh-CN" sz="1600" dirty="0">
              <a:ln w="12700">
                <a:noFill/>
              </a:ln>
              <a:latin typeface="Source Han Sans CN Bold"/>
              <a:ea typeface="Source Han Sans CN Bold"/>
              <a:cs typeface="Source Han Sans CN Bold"/>
            </a:endParaRPr>
          </a:p>
        </p:txBody>
      </p:sp>
      <p:sp>
        <p:nvSpPr>
          <p:cNvPr id="8" name="标题 1"/>
          <p:cNvSpPr txBox="1"/>
          <p:nvPr/>
        </p:nvSpPr>
        <p:spPr>
          <a:xfrm>
            <a:off x="1134224" y="2051438"/>
            <a:ext cx="8041879" cy="485031"/>
          </a:xfrm>
          <a:prstGeom prst="rect">
            <a:avLst/>
          </a:prstGeom>
          <a:noFill/>
          <a:ln>
            <a:noFill/>
          </a:ln>
        </p:spPr>
        <p:txBody>
          <a:bodyPr vert="horz" wrap="square" lIns="0" tIns="0" rIns="0" bIns="0" rtlCol="0" anchor="t"/>
          <a:lstStyle/>
          <a:p>
            <a:r>
              <a:rPr kumimoji="1" lang="zh-CN" altLang="en-US" sz="1400" dirty="0">
                <a:ln w="12700">
                  <a:noFill/>
                </a:ln>
                <a:latin typeface="Source Han Sans"/>
                <a:ea typeface="Source Han Sans"/>
                <a:cs typeface="Source Han Sans"/>
              </a:rPr>
              <a:t>微信作为国民社交应用，不仅满足了生活上的沟通需求，而且也是工作中必不可缺的沟通工具。微信逐渐成为活动通知、上班打卡、员工交流、工作安排、商务拓展的地方。有时候在微信上约了朋友吃饭，或者跟合作伙伴确认了某件事情要记录下来，往往要离开微信去其他应用（如日程管理</a:t>
            </a:r>
            <a:r>
              <a:rPr kumimoji="1" lang="en-US" altLang="zh-CN" sz="1400" dirty="0">
                <a:ln w="12700">
                  <a:noFill/>
                </a:ln>
                <a:latin typeface="Source Han Sans"/>
                <a:ea typeface="Source Han Sans"/>
                <a:cs typeface="Source Han Sans"/>
              </a:rPr>
              <a:t>app</a:t>
            </a:r>
            <a:r>
              <a:rPr kumimoji="1" lang="zh-CN" altLang="en-US" sz="1400" dirty="0">
                <a:ln w="12700">
                  <a:noFill/>
                </a:ln>
                <a:latin typeface="Source Han Sans"/>
                <a:ea typeface="Source Han Sans"/>
                <a:cs typeface="Source Han Sans"/>
              </a:rPr>
              <a:t>、系统自带的备忘录）记录下来，有点麻烦。</a:t>
            </a:r>
          </a:p>
        </p:txBody>
      </p:sp>
      <p:sp>
        <p:nvSpPr>
          <p:cNvPr id="9" name="标题 1"/>
          <p:cNvSpPr txBox="1"/>
          <p:nvPr/>
        </p:nvSpPr>
        <p:spPr>
          <a:xfrm>
            <a:off x="1746166" y="3316455"/>
            <a:ext cx="257862" cy="508884"/>
          </a:xfrm>
          <a:custGeom>
            <a:avLst/>
            <a:gdLst>
              <a:gd name="connsiteX0" fmla="*/ 3420 w 257862"/>
              <a:gd name="connsiteY0" fmla="*/ 0 h 508884"/>
              <a:gd name="connsiteX1" fmla="*/ 257862 w 257862"/>
              <a:gd name="connsiteY1" fmla="*/ 254442 h 508884"/>
              <a:gd name="connsiteX2" fmla="*/ 3420 w 257862"/>
              <a:gd name="connsiteY2" fmla="*/ 508884 h 508884"/>
              <a:gd name="connsiteX3" fmla="*/ 0 w 257862"/>
              <a:gd name="connsiteY3" fmla="*/ 508539 h 508884"/>
              <a:gd name="connsiteX4" fmla="*/ 0 w 257862"/>
              <a:gd name="connsiteY4" fmla="*/ 345 h 508884"/>
              <a:gd name="connsiteX5" fmla="*/ 3420 w 257862"/>
              <a:gd name="connsiteY5" fmla="*/ 0 h 508884"/>
            </a:gdLst>
            <a:ahLst/>
            <a:cxnLst/>
            <a:rect l="l" t="t" r="r" b="b"/>
            <a:pathLst>
              <a:path w="257862" h="508884">
                <a:moveTo>
                  <a:pt x="3420" y="0"/>
                </a:moveTo>
                <a:cubicBezTo>
                  <a:pt x="143944" y="0"/>
                  <a:pt x="257862" y="113918"/>
                  <a:pt x="257862" y="254442"/>
                </a:cubicBezTo>
                <a:cubicBezTo>
                  <a:pt x="257862" y="394966"/>
                  <a:pt x="143944" y="508884"/>
                  <a:pt x="3420" y="508884"/>
                </a:cubicBezTo>
                <a:lnTo>
                  <a:pt x="0" y="508539"/>
                </a:lnTo>
                <a:lnTo>
                  <a:pt x="0" y="345"/>
                </a:lnTo>
                <a:lnTo>
                  <a:pt x="3420" y="0"/>
                </a:lnTo>
                <a:close/>
              </a:path>
            </a:pathLst>
          </a:custGeom>
          <a:solidFill>
            <a:schemeClr val="accent2"/>
          </a:solidFill>
          <a:ln w="12700" cap="rnd">
            <a:noFill/>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1746165" y="3030971"/>
            <a:ext cx="8686969" cy="1079852"/>
          </a:xfrm>
          <a:custGeom>
            <a:avLst/>
            <a:gdLst>
              <a:gd name="connsiteX0" fmla="*/ 56941 w 8686969"/>
              <a:gd name="connsiteY0" fmla="*/ 0 h 1079852"/>
              <a:gd name="connsiteX1" fmla="*/ 8630028 w 8686969"/>
              <a:gd name="connsiteY1" fmla="*/ 0 h 1079852"/>
              <a:gd name="connsiteX2" fmla="*/ 8686969 w 8686969"/>
              <a:gd name="connsiteY2" fmla="*/ 56941 h 1079852"/>
              <a:gd name="connsiteX3" fmla="*/ 8686969 w 8686969"/>
              <a:gd name="connsiteY3" fmla="*/ 1022911 h 1079852"/>
              <a:gd name="connsiteX4" fmla="*/ 8630028 w 8686969"/>
              <a:gd name="connsiteY4" fmla="*/ 1079852 h 1079852"/>
              <a:gd name="connsiteX5" fmla="*/ 56941 w 8686969"/>
              <a:gd name="connsiteY5" fmla="*/ 1079852 h 1079852"/>
              <a:gd name="connsiteX6" fmla="*/ 0 w 8686969"/>
              <a:gd name="connsiteY6" fmla="*/ 1022911 h 1079852"/>
              <a:gd name="connsiteX7" fmla="*/ 0 w 8686969"/>
              <a:gd name="connsiteY7" fmla="*/ 794023 h 1079852"/>
              <a:gd name="connsiteX8" fmla="*/ 3420 w 8686969"/>
              <a:gd name="connsiteY8" fmla="*/ 794368 h 1079852"/>
              <a:gd name="connsiteX9" fmla="*/ 257862 w 8686969"/>
              <a:gd name="connsiteY9" fmla="*/ 539926 h 1079852"/>
              <a:gd name="connsiteX10" fmla="*/ 3420 w 8686969"/>
              <a:gd name="connsiteY10" fmla="*/ 285484 h 1079852"/>
              <a:gd name="connsiteX11" fmla="*/ 0 w 8686969"/>
              <a:gd name="connsiteY11" fmla="*/ 285829 h 1079852"/>
              <a:gd name="connsiteX12" fmla="*/ 0 w 8686969"/>
              <a:gd name="connsiteY12" fmla="*/ 56941 h 1079852"/>
              <a:gd name="connsiteX13" fmla="*/ 56941 w 8686969"/>
              <a:gd name="connsiteY13" fmla="*/ 0 h 1079852"/>
            </a:gdLst>
            <a:ahLst/>
            <a:cxnLst/>
            <a:rect l="l" t="t" r="r" b="b"/>
            <a:pathLst>
              <a:path w="8686969" h="1079852">
                <a:moveTo>
                  <a:pt x="56941" y="0"/>
                </a:moveTo>
                <a:lnTo>
                  <a:pt x="8630028" y="0"/>
                </a:lnTo>
                <a:cubicBezTo>
                  <a:pt x="8661476" y="0"/>
                  <a:pt x="8686969" y="25493"/>
                  <a:pt x="8686969" y="56941"/>
                </a:cubicBezTo>
                <a:lnTo>
                  <a:pt x="8686969" y="1022911"/>
                </a:lnTo>
                <a:cubicBezTo>
                  <a:pt x="8686969" y="1054359"/>
                  <a:pt x="8661476" y="1079852"/>
                  <a:pt x="8630028" y="1079852"/>
                </a:cubicBezTo>
                <a:lnTo>
                  <a:pt x="56941" y="1079852"/>
                </a:lnTo>
                <a:cubicBezTo>
                  <a:pt x="25493" y="1079852"/>
                  <a:pt x="0" y="1054359"/>
                  <a:pt x="0" y="1022911"/>
                </a:cubicBezTo>
                <a:lnTo>
                  <a:pt x="0" y="794023"/>
                </a:lnTo>
                <a:lnTo>
                  <a:pt x="3420" y="794368"/>
                </a:lnTo>
                <a:cubicBezTo>
                  <a:pt x="143944" y="794368"/>
                  <a:pt x="257862" y="680450"/>
                  <a:pt x="257862" y="539926"/>
                </a:cubicBezTo>
                <a:cubicBezTo>
                  <a:pt x="257862" y="399402"/>
                  <a:pt x="143944" y="285484"/>
                  <a:pt x="3420" y="285484"/>
                </a:cubicBezTo>
                <a:lnTo>
                  <a:pt x="0" y="285829"/>
                </a:lnTo>
                <a:lnTo>
                  <a:pt x="0" y="56941"/>
                </a:lnTo>
                <a:cubicBezTo>
                  <a:pt x="0" y="25493"/>
                  <a:pt x="25493" y="0"/>
                  <a:pt x="56941" y="0"/>
                </a:cubicBezTo>
                <a:close/>
              </a:path>
            </a:pathLst>
          </a:custGeom>
          <a:solidFill>
            <a:schemeClr val="bg1"/>
          </a:solidFill>
          <a:ln w="12700" cap="rnd">
            <a:noFill/>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2351584" y="3152290"/>
            <a:ext cx="7897946" cy="314479"/>
          </a:xfrm>
          <a:prstGeom prst="rect">
            <a:avLst/>
          </a:prstGeom>
          <a:noFill/>
          <a:ln>
            <a:noFill/>
          </a:ln>
        </p:spPr>
        <p:txBody>
          <a:bodyPr vert="horz" wrap="square" lIns="0" tIns="0" rIns="0" bIns="0" rtlCol="0" anchor="b"/>
          <a:lstStyle/>
          <a:p>
            <a:r>
              <a:rPr kumimoji="1" lang="zh-CN" altLang="en-US" sz="1600" dirty="0">
                <a:ln w="12700">
                  <a:noFill/>
                </a:ln>
                <a:latin typeface="Source Han Sans CN Bold"/>
                <a:ea typeface="Source Han Sans CN Bold"/>
                <a:cs typeface="Source Han Sans CN Bold"/>
              </a:rPr>
              <a:t>手动输入日程有遗忘的可能</a:t>
            </a:r>
          </a:p>
        </p:txBody>
      </p:sp>
      <p:sp>
        <p:nvSpPr>
          <p:cNvPr id="12" name="标题 1"/>
          <p:cNvSpPr txBox="1"/>
          <p:nvPr/>
        </p:nvSpPr>
        <p:spPr>
          <a:xfrm>
            <a:off x="2207651" y="3538331"/>
            <a:ext cx="8041879" cy="485031"/>
          </a:xfrm>
          <a:prstGeom prst="rect">
            <a:avLst/>
          </a:prstGeom>
          <a:noFill/>
          <a:ln>
            <a:noFill/>
          </a:ln>
        </p:spPr>
        <p:txBody>
          <a:bodyPr vert="horz" wrap="square" lIns="0" tIns="0" rIns="0" bIns="0" rtlCol="0" anchor="t"/>
          <a:lstStyle/>
          <a:p>
            <a:r>
              <a:rPr kumimoji="1" lang="zh-CN" altLang="en-US" sz="1400" dirty="0">
                <a:ln w="12700">
                  <a:noFill/>
                </a:ln>
                <a:latin typeface="Source Han Sans"/>
                <a:ea typeface="Source Han Sans"/>
                <a:cs typeface="Source Han Sans"/>
              </a:rPr>
              <a:t>信息时代，数据量大，日程安排紧凑</a:t>
            </a:r>
            <a:endParaRPr kumimoji="1" lang="en-US" altLang="zh-CN" sz="1400" dirty="0">
              <a:ln w="12700">
                <a:noFill/>
              </a:ln>
              <a:latin typeface="Source Han Sans"/>
              <a:ea typeface="Source Han Sans"/>
              <a:cs typeface="Source Han Sans"/>
            </a:endParaRPr>
          </a:p>
          <a:p>
            <a:r>
              <a:rPr kumimoji="1" lang="zh-CN" altLang="en-US" sz="1400" dirty="0">
                <a:ln w="12700">
                  <a:noFill/>
                </a:ln>
                <a:latin typeface="Source Han Sans"/>
                <a:ea typeface="Source Han Sans"/>
                <a:cs typeface="Source Han Sans"/>
              </a:rPr>
              <a:t>容易造成日程登记的遗漏，导致错过重要日程</a:t>
            </a:r>
          </a:p>
        </p:txBody>
      </p:sp>
      <p:sp>
        <p:nvSpPr>
          <p:cNvPr id="13" name="标题 1"/>
          <p:cNvSpPr txBox="1"/>
          <p:nvPr/>
        </p:nvSpPr>
        <p:spPr>
          <a:xfrm>
            <a:off x="2819591" y="4803348"/>
            <a:ext cx="257862" cy="508884"/>
          </a:xfrm>
          <a:custGeom>
            <a:avLst/>
            <a:gdLst>
              <a:gd name="connsiteX0" fmla="*/ 3420 w 257862"/>
              <a:gd name="connsiteY0" fmla="*/ 0 h 508884"/>
              <a:gd name="connsiteX1" fmla="*/ 257862 w 257862"/>
              <a:gd name="connsiteY1" fmla="*/ 254442 h 508884"/>
              <a:gd name="connsiteX2" fmla="*/ 3420 w 257862"/>
              <a:gd name="connsiteY2" fmla="*/ 508884 h 508884"/>
              <a:gd name="connsiteX3" fmla="*/ 0 w 257862"/>
              <a:gd name="connsiteY3" fmla="*/ 508539 h 508884"/>
              <a:gd name="connsiteX4" fmla="*/ 0 w 257862"/>
              <a:gd name="connsiteY4" fmla="*/ 345 h 508884"/>
              <a:gd name="connsiteX5" fmla="*/ 3420 w 257862"/>
              <a:gd name="connsiteY5" fmla="*/ 0 h 508884"/>
            </a:gdLst>
            <a:ahLst/>
            <a:cxnLst/>
            <a:rect l="l" t="t" r="r" b="b"/>
            <a:pathLst>
              <a:path w="257862" h="508884">
                <a:moveTo>
                  <a:pt x="3420" y="0"/>
                </a:moveTo>
                <a:cubicBezTo>
                  <a:pt x="143944" y="0"/>
                  <a:pt x="257862" y="113918"/>
                  <a:pt x="257862" y="254442"/>
                </a:cubicBezTo>
                <a:cubicBezTo>
                  <a:pt x="257862" y="394966"/>
                  <a:pt x="143944" y="508884"/>
                  <a:pt x="3420" y="508884"/>
                </a:cubicBezTo>
                <a:lnTo>
                  <a:pt x="0" y="508539"/>
                </a:lnTo>
                <a:lnTo>
                  <a:pt x="0" y="345"/>
                </a:lnTo>
                <a:lnTo>
                  <a:pt x="3420" y="0"/>
                </a:lnTo>
                <a:close/>
              </a:path>
            </a:pathLst>
          </a:custGeom>
          <a:solidFill>
            <a:schemeClr val="accent1"/>
          </a:solidFill>
          <a:ln w="12700" cap="rnd">
            <a:noFill/>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endParaRPr kumimoji="1" lang="zh-CN" altLang="en-US"/>
          </a:p>
        </p:txBody>
      </p:sp>
      <p:sp>
        <p:nvSpPr>
          <p:cNvPr id="14" name="标题 1"/>
          <p:cNvSpPr txBox="1"/>
          <p:nvPr/>
        </p:nvSpPr>
        <p:spPr>
          <a:xfrm>
            <a:off x="2819591" y="4517864"/>
            <a:ext cx="8686969" cy="1079852"/>
          </a:xfrm>
          <a:custGeom>
            <a:avLst/>
            <a:gdLst>
              <a:gd name="connsiteX0" fmla="*/ 56941 w 8686969"/>
              <a:gd name="connsiteY0" fmla="*/ 0 h 1079852"/>
              <a:gd name="connsiteX1" fmla="*/ 8630028 w 8686969"/>
              <a:gd name="connsiteY1" fmla="*/ 0 h 1079852"/>
              <a:gd name="connsiteX2" fmla="*/ 8686969 w 8686969"/>
              <a:gd name="connsiteY2" fmla="*/ 56941 h 1079852"/>
              <a:gd name="connsiteX3" fmla="*/ 8686969 w 8686969"/>
              <a:gd name="connsiteY3" fmla="*/ 1022911 h 1079852"/>
              <a:gd name="connsiteX4" fmla="*/ 8630028 w 8686969"/>
              <a:gd name="connsiteY4" fmla="*/ 1079852 h 1079852"/>
              <a:gd name="connsiteX5" fmla="*/ 56941 w 8686969"/>
              <a:gd name="connsiteY5" fmla="*/ 1079852 h 1079852"/>
              <a:gd name="connsiteX6" fmla="*/ 0 w 8686969"/>
              <a:gd name="connsiteY6" fmla="*/ 1022911 h 1079852"/>
              <a:gd name="connsiteX7" fmla="*/ 0 w 8686969"/>
              <a:gd name="connsiteY7" fmla="*/ 794023 h 1079852"/>
              <a:gd name="connsiteX8" fmla="*/ 3420 w 8686969"/>
              <a:gd name="connsiteY8" fmla="*/ 794368 h 1079852"/>
              <a:gd name="connsiteX9" fmla="*/ 257862 w 8686969"/>
              <a:gd name="connsiteY9" fmla="*/ 539926 h 1079852"/>
              <a:gd name="connsiteX10" fmla="*/ 3420 w 8686969"/>
              <a:gd name="connsiteY10" fmla="*/ 285484 h 1079852"/>
              <a:gd name="connsiteX11" fmla="*/ 0 w 8686969"/>
              <a:gd name="connsiteY11" fmla="*/ 285829 h 1079852"/>
              <a:gd name="connsiteX12" fmla="*/ 0 w 8686969"/>
              <a:gd name="connsiteY12" fmla="*/ 56941 h 1079852"/>
              <a:gd name="connsiteX13" fmla="*/ 56941 w 8686969"/>
              <a:gd name="connsiteY13" fmla="*/ 0 h 1079852"/>
            </a:gdLst>
            <a:ahLst/>
            <a:cxnLst/>
            <a:rect l="l" t="t" r="r" b="b"/>
            <a:pathLst>
              <a:path w="8686969" h="1079852">
                <a:moveTo>
                  <a:pt x="56941" y="0"/>
                </a:moveTo>
                <a:lnTo>
                  <a:pt x="8630028" y="0"/>
                </a:lnTo>
                <a:cubicBezTo>
                  <a:pt x="8661476" y="0"/>
                  <a:pt x="8686969" y="25493"/>
                  <a:pt x="8686969" y="56941"/>
                </a:cubicBezTo>
                <a:lnTo>
                  <a:pt x="8686969" y="1022911"/>
                </a:lnTo>
                <a:cubicBezTo>
                  <a:pt x="8686969" y="1054359"/>
                  <a:pt x="8661476" y="1079852"/>
                  <a:pt x="8630028" y="1079852"/>
                </a:cubicBezTo>
                <a:lnTo>
                  <a:pt x="56941" y="1079852"/>
                </a:lnTo>
                <a:cubicBezTo>
                  <a:pt x="25493" y="1079852"/>
                  <a:pt x="0" y="1054359"/>
                  <a:pt x="0" y="1022911"/>
                </a:cubicBezTo>
                <a:lnTo>
                  <a:pt x="0" y="794023"/>
                </a:lnTo>
                <a:lnTo>
                  <a:pt x="3420" y="794368"/>
                </a:lnTo>
                <a:cubicBezTo>
                  <a:pt x="143944" y="794368"/>
                  <a:pt x="257862" y="680450"/>
                  <a:pt x="257862" y="539926"/>
                </a:cubicBezTo>
                <a:cubicBezTo>
                  <a:pt x="257862" y="399402"/>
                  <a:pt x="143944" y="285484"/>
                  <a:pt x="3420" y="285484"/>
                </a:cubicBezTo>
                <a:lnTo>
                  <a:pt x="0" y="285829"/>
                </a:lnTo>
                <a:lnTo>
                  <a:pt x="0" y="56941"/>
                </a:lnTo>
                <a:cubicBezTo>
                  <a:pt x="0" y="25493"/>
                  <a:pt x="25493" y="0"/>
                  <a:pt x="56941" y="0"/>
                </a:cubicBezTo>
                <a:close/>
              </a:path>
            </a:pathLst>
          </a:custGeom>
          <a:solidFill>
            <a:schemeClr val="bg1"/>
          </a:solidFill>
          <a:ln w="12700" cap="rnd">
            <a:noFill/>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endParaRPr kumimoji="1" lang="zh-CN" altLang="en-US"/>
          </a:p>
        </p:txBody>
      </p:sp>
      <p:sp>
        <p:nvSpPr>
          <p:cNvPr id="15" name="标题 1"/>
          <p:cNvSpPr txBox="1"/>
          <p:nvPr/>
        </p:nvSpPr>
        <p:spPr>
          <a:xfrm>
            <a:off x="3281076" y="4639183"/>
            <a:ext cx="8041879" cy="314479"/>
          </a:xfrm>
          <a:prstGeom prst="rect">
            <a:avLst/>
          </a:prstGeom>
          <a:noFill/>
          <a:ln>
            <a:noFill/>
          </a:ln>
        </p:spPr>
        <p:txBody>
          <a:bodyPr vert="horz" wrap="square" lIns="0" tIns="0" rIns="0" bIns="0" rtlCol="0" anchor="b"/>
          <a:lstStyle/>
          <a:p>
            <a:pPr algn="l"/>
            <a:r>
              <a:rPr kumimoji="1" lang="zh-CN" altLang="en-US" sz="1600" dirty="0">
                <a:ln w="12700">
                  <a:noFill/>
                </a:ln>
                <a:latin typeface="Source Han Sans CN Bold"/>
                <a:ea typeface="Source Han Sans CN Bold"/>
                <a:cs typeface="Source Han Sans CN Bold"/>
              </a:rPr>
              <a:t>方案可行性</a:t>
            </a:r>
            <a:r>
              <a:rPr kumimoji="1" lang="en-US" altLang="zh-CN" sz="1600" dirty="0" err="1">
                <a:ln w="12700">
                  <a:noFill/>
                </a:ln>
                <a:solidFill>
                  <a:schemeClr val="tx1"/>
                </a:solidFill>
                <a:latin typeface="Source Han Sans CN Bold"/>
                <a:ea typeface="Source Han Sans CN Bold"/>
                <a:cs typeface="Source Han Sans CN Bold"/>
              </a:rPr>
              <a:t>分析</a:t>
            </a:r>
            <a:endParaRPr kumimoji="1" lang="zh-CN" altLang="en-US" dirty="0"/>
          </a:p>
        </p:txBody>
      </p:sp>
      <p:sp>
        <p:nvSpPr>
          <p:cNvPr id="16" name="标题 1"/>
          <p:cNvSpPr txBox="1"/>
          <p:nvPr/>
        </p:nvSpPr>
        <p:spPr>
          <a:xfrm>
            <a:off x="3281076" y="5025224"/>
            <a:ext cx="8041879" cy="485031"/>
          </a:xfrm>
          <a:prstGeom prst="rect">
            <a:avLst/>
          </a:prstGeom>
          <a:noFill/>
          <a:ln>
            <a:noFill/>
          </a:ln>
        </p:spPr>
        <p:txBody>
          <a:bodyPr vert="horz" wrap="square" lIns="0" tIns="0" rIns="0" bIns="0" rtlCol="0" anchor="t"/>
          <a:lstStyle/>
          <a:p>
            <a:pPr algn="l"/>
            <a:r>
              <a:rPr kumimoji="1" lang="zh-CN" altLang="en-US" sz="1400" dirty="0">
                <a:ln w="12700">
                  <a:noFill/>
                </a:ln>
                <a:solidFill>
                  <a:schemeClr val="tx1"/>
                </a:solidFill>
                <a:latin typeface="Source Han Sans"/>
                <a:ea typeface="Source Han Sans"/>
                <a:cs typeface="Source Han Sans"/>
              </a:rPr>
              <a:t>存在现有的序列标注平台标注时间</a:t>
            </a:r>
            <a:r>
              <a:rPr kumimoji="1" lang="en-US" altLang="zh-CN" sz="1400" dirty="0">
                <a:ln w="12700">
                  <a:noFill/>
                </a:ln>
                <a:solidFill>
                  <a:schemeClr val="tx1"/>
                </a:solidFill>
                <a:latin typeface="Source Han Sans"/>
                <a:ea typeface="Source Han Sans"/>
                <a:cs typeface="Source Han Sans"/>
              </a:rPr>
              <a:t>,</a:t>
            </a:r>
            <a:r>
              <a:rPr kumimoji="1" lang="zh-CN" altLang="en-US" sz="1400" dirty="0">
                <a:ln w="12700">
                  <a:noFill/>
                </a:ln>
                <a:solidFill>
                  <a:schemeClr val="tx1"/>
                </a:solidFill>
                <a:latin typeface="Source Han Sans"/>
                <a:ea typeface="Source Han Sans"/>
                <a:cs typeface="Source Han Sans"/>
              </a:rPr>
              <a:t>程序较为方便可实现</a:t>
            </a:r>
            <a:endParaRPr kumimoji="1" lang="en-US" altLang="zh-CN" sz="1400" dirty="0">
              <a:ln w="12700">
                <a:noFill/>
              </a:ln>
              <a:solidFill>
                <a:schemeClr val="tx1"/>
              </a:solidFill>
              <a:latin typeface="Source Han Sans"/>
              <a:ea typeface="Source Han Sans"/>
              <a:cs typeface="Source Han Sans"/>
            </a:endParaRPr>
          </a:p>
          <a:p>
            <a:pPr algn="l"/>
            <a:r>
              <a:rPr kumimoji="1" lang="zh-CN" altLang="en-US" sz="1400" dirty="0">
                <a:ln w="12700">
                  <a:noFill/>
                </a:ln>
                <a:latin typeface="Source Han Sans"/>
                <a:ea typeface="Source Han Sans"/>
                <a:cs typeface="Source Han Sans"/>
              </a:rPr>
              <a:t>市场广大，应用前景广泛，且有拓展的空间</a:t>
            </a:r>
            <a:endParaRPr kumimoji="1" lang="en-US" altLang="zh-CN" sz="1400" dirty="0">
              <a:ln w="12700">
                <a:noFill/>
              </a:ln>
              <a:solidFill>
                <a:schemeClr val="tx1"/>
              </a:solidFill>
              <a:latin typeface="Source Han Sans"/>
              <a:ea typeface="Source Han Sans"/>
              <a:cs typeface="Source Han Sans"/>
            </a:endParaRPr>
          </a:p>
          <a:p>
            <a:pPr algn="l"/>
            <a:r>
              <a:rPr kumimoji="1" lang="en-US" altLang="zh-CN" sz="1400" dirty="0">
                <a:ln w="12700">
                  <a:noFill/>
                </a:ln>
                <a:solidFill>
                  <a:schemeClr val="tx1"/>
                </a:solidFill>
                <a:latin typeface="Source Han Sans"/>
                <a:ea typeface="Source Han Sans"/>
                <a:cs typeface="Source Han Sans"/>
              </a:rPr>
              <a:t>
</a:t>
            </a:r>
            <a:endParaRPr kumimoji="1" lang="zh-CN" altLang="en-US" dirty="0"/>
          </a:p>
        </p:txBody>
      </p:sp>
      <p:sp>
        <p:nvSpPr>
          <p:cNvPr id="17" name="标题 1"/>
          <p:cNvSpPr txBox="1"/>
          <p:nvPr/>
        </p:nvSpPr>
        <p:spPr>
          <a:xfrm flipV="1">
            <a:off x="11146403" y="1130300"/>
            <a:ext cx="372497" cy="372497"/>
          </a:xfrm>
          <a:prstGeom prst="roundRect">
            <a:avLst>
              <a:gd name="adj" fmla="val 7827"/>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flipV="1">
            <a:off x="660401" y="5239910"/>
            <a:ext cx="425822" cy="425822"/>
          </a:xfrm>
          <a:prstGeom prst="roundRect">
            <a:avLst>
              <a:gd name="adj" fmla="val 7827"/>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flipV="1">
            <a:off x="1091095" y="5708278"/>
            <a:ext cx="425822" cy="425822"/>
          </a:xfrm>
          <a:prstGeom prst="roundRect">
            <a:avLst>
              <a:gd name="adj" fmla="val 7827"/>
            </a:avLst>
          </a:prstGeom>
          <a:solidFill>
            <a:schemeClr val="accent1">
              <a:lumMod val="75000"/>
            </a:schemeClr>
          </a:soli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787215" y="695242"/>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chemeClr val="tx1">
                    <a:lumMod val="85000"/>
                    <a:lumOff val="15000"/>
                  </a:schemeClr>
                </a:solidFill>
                <a:latin typeface="Source Han Sans CN Bold"/>
                <a:ea typeface="Source Han Sans CN Bold"/>
                <a:cs typeface="Source Han Sans CN Bold"/>
              </a:rPr>
              <a:t>项目启动背景</a:t>
            </a:r>
            <a:endParaRPr kumimoji="1" lang="zh-CN" altLang="en-US"/>
          </a:p>
        </p:txBody>
      </p:sp>
      <p:grpSp>
        <p:nvGrpSpPr>
          <p:cNvPr id="21" name="组合 20"/>
          <p:cNvGrpSpPr/>
          <p:nvPr/>
        </p:nvGrpSpPr>
        <p:grpSpPr>
          <a:xfrm>
            <a:off x="149860" y="571912"/>
            <a:ext cx="510540" cy="624840"/>
            <a:chOff x="149860" y="327660"/>
            <a:chExt cx="510540" cy="624840"/>
          </a:xfrm>
        </p:grpSpPr>
        <p:sp>
          <p:nvSpPr>
            <p:cNvPr id="22" name="标题 1"/>
            <p:cNvSpPr txBox="1"/>
            <p:nvPr/>
          </p:nvSpPr>
          <p:spPr>
            <a:xfrm>
              <a:off x="149860" y="671322"/>
              <a:ext cx="510540" cy="281178"/>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23" name="标题 1"/>
            <p:cNvSpPr txBox="1"/>
            <p:nvPr/>
          </p:nvSpPr>
          <p:spPr>
            <a:xfrm>
              <a:off x="149860" y="499491"/>
              <a:ext cx="510540" cy="281178"/>
            </a:xfrm>
            <a:prstGeom prst="ellipse">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24" name="标题 1"/>
            <p:cNvSpPr txBox="1"/>
            <p:nvPr/>
          </p:nvSpPr>
          <p:spPr>
            <a:xfrm>
              <a:off x="149860" y="327660"/>
              <a:ext cx="510540" cy="281178"/>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标题 1"/>
          <p:cNvSpPr txBox="1"/>
          <p:nvPr/>
        </p:nvSpPr>
        <p:spPr>
          <a:xfrm rot="21431757" flipH="1">
            <a:off x="-1174955" y="446809"/>
            <a:ext cx="14541910" cy="839162"/>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grpSp>
        <p:nvGrpSpPr>
          <p:cNvPr id="3" name="组合 2"/>
          <p:cNvGrpSpPr/>
          <p:nvPr/>
        </p:nvGrpSpPr>
        <p:grpSpPr>
          <a:xfrm>
            <a:off x="60925" y="789379"/>
            <a:ext cx="3529500" cy="509483"/>
            <a:chOff x="60925" y="789379"/>
            <a:chExt cx="3529500" cy="509483"/>
          </a:xfrm>
        </p:grpSpPr>
        <p:sp>
          <p:nvSpPr>
            <p:cNvPr id="4" name="标题 1"/>
            <p:cNvSpPr txBox="1"/>
            <p:nvPr/>
          </p:nvSpPr>
          <p:spPr>
            <a:xfrm rot="34920000">
              <a:off x="109917" y="1007420"/>
              <a:ext cx="244814" cy="240411"/>
            </a:xfrm>
            <a:prstGeom prst="corner">
              <a:avLst>
                <a:gd name="adj1" fmla="val 30000"/>
                <a:gd name="adj2" fmla="val 30000"/>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34920000">
              <a:off x="399617" y="992237"/>
              <a:ext cx="244814" cy="240411"/>
            </a:xfrm>
            <a:prstGeom prst="corner">
              <a:avLst>
                <a:gd name="adj1" fmla="val 30000"/>
                <a:gd name="adj2" fmla="val 30000"/>
              </a:avLst>
            </a:prstGeom>
            <a:solidFill>
              <a:schemeClr val="bg1">
                <a:lumMod val="100000"/>
                <a:alpha val="91818"/>
              </a:schemeClr>
            </a:solidFill>
            <a:ln w="12700" cap="sq">
              <a:noFill/>
              <a:miter/>
            </a:ln>
            <a:effectLst/>
          </p:spPr>
          <p:txBody>
            <a:bodyPr vert="horz" wrap="square" lIns="91440" tIns="45720" rIns="91440" bIns="45720" rtlCol="0" anchor="ctr"/>
            <a:lstStyle/>
            <a:p>
              <a:pPr algn="ctr"/>
              <a:endParaRPr kumimoji="1" lang="zh-CN" altLang="en-US"/>
            </a:p>
          </p:txBody>
        </p:sp>
        <p:sp>
          <p:nvSpPr>
            <p:cNvPr id="6" name="标题 1"/>
            <p:cNvSpPr txBox="1"/>
            <p:nvPr/>
          </p:nvSpPr>
          <p:spPr>
            <a:xfrm rot="34920000">
              <a:off x="689318" y="977055"/>
              <a:ext cx="244814" cy="240411"/>
            </a:xfrm>
            <a:prstGeom prst="corner">
              <a:avLst>
                <a:gd name="adj1" fmla="val 30000"/>
                <a:gd name="adj2" fmla="val 30000"/>
              </a:avLst>
            </a:prstGeom>
            <a:solidFill>
              <a:schemeClr val="bg1">
                <a:lumMod val="100000"/>
                <a:alpha val="83636"/>
              </a:schemeClr>
            </a:solidFill>
            <a:ln w="12700" cap="sq">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rot="34920000">
              <a:off x="979018" y="961871"/>
              <a:ext cx="244814" cy="240411"/>
            </a:xfrm>
            <a:prstGeom prst="corner">
              <a:avLst>
                <a:gd name="adj1" fmla="val 30000"/>
                <a:gd name="adj2" fmla="val 30000"/>
              </a:avLst>
            </a:prstGeom>
            <a:solidFill>
              <a:schemeClr val="bg1">
                <a:lumMod val="100000"/>
                <a:alpha val="75455"/>
              </a:schemeClr>
            </a:solidFill>
            <a:ln w="12700" cap="sq">
              <a:noFill/>
              <a:miter/>
            </a:ln>
            <a:effectLst/>
          </p:spPr>
          <p:txBody>
            <a:bodyPr vert="horz" wrap="square" lIns="91440" tIns="45720" rIns="91440" bIns="45720" rtlCol="0" anchor="ctr"/>
            <a:lstStyle/>
            <a:p>
              <a:pPr algn="ctr"/>
              <a:endParaRPr kumimoji="1" lang="zh-CN" altLang="en-US"/>
            </a:p>
          </p:txBody>
        </p:sp>
        <p:sp>
          <p:nvSpPr>
            <p:cNvPr id="8" name="标题 1"/>
            <p:cNvSpPr txBox="1"/>
            <p:nvPr/>
          </p:nvSpPr>
          <p:spPr>
            <a:xfrm rot="34920000">
              <a:off x="1268718" y="946689"/>
              <a:ext cx="244814" cy="240411"/>
            </a:xfrm>
            <a:prstGeom prst="corner">
              <a:avLst>
                <a:gd name="adj1" fmla="val 30000"/>
                <a:gd name="adj2" fmla="val 30000"/>
              </a:avLst>
            </a:prstGeom>
            <a:solidFill>
              <a:schemeClr val="bg1">
                <a:lumMod val="100000"/>
                <a:alpha val="67273"/>
              </a:schemeClr>
            </a:solidFill>
            <a:ln w="12700" cap="sq">
              <a:noFill/>
              <a:miter/>
            </a:ln>
            <a:effectLst/>
          </p:spPr>
          <p:txBody>
            <a:bodyPr vert="horz" wrap="square" lIns="91440" tIns="45720" rIns="91440" bIns="45720" rtlCol="0" anchor="ctr"/>
            <a:lstStyle/>
            <a:p>
              <a:pPr algn="ctr"/>
              <a:endParaRPr kumimoji="1" lang="zh-CN" altLang="en-US"/>
            </a:p>
          </p:txBody>
        </p:sp>
        <p:sp>
          <p:nvSpPr>
            <p:cNvPr id="9" name="标题 1"/>
            <p:cNvSpPr txBox="1"/>
            <p:nvPr/>
          </p:nvSpPr>
          <p:spPr>
            <a:xfrm rot="34920000">
              <a:off x="1558419" y="931506"/>
              <a:ext cx="244814" cy="240411"/>
            </a:xfrm>
            <a:prstGeom prst="corner">
              <a:avLst>
                <a:gd name="adj1" fmla="val 30000"/>
                <a:gd name="adj2" fmla="val 30000"/>
              </a:avLst>
            </a:prstGeom>
            <a:solidFill>
              <a:schemeClr val="bg1">
                <a:lumMod val="100000"/>
                <a:alpha val="59091"/>
              </a:schemeClr>
            </a:solidFill>
            <a:ln w="12700" cap="sq">
              <a:noFill/>
              <a:miter/>
            </a:ln>
            <a:effectLst/>
          </p:spPr>
          <p:txBody>
            <a:bodyPr vert="horz" wrap="square" lIns="91440" tIns="45720" rIns="91440" bIns="45720" rtlCol="0" anchor="ctr"/>
            <a:lstStyle/>
            <a:p>
              <a:pPr algn="ctr"/>
              <a:endParaRPr kumimoji="1" lang="zh-CN" altLang="en-US"/>
            </a:p>
          </p:txBody>
        </p:sp>
        <p:sp>
          <p:nvSpPr>
            <p:cNvPr id="10" name="标题 1"/>
            <p:cNvSpPr txBox="1"/>
            <p:nvPr/>
          </p:nvSpPr>
          <p:spPr>
            <a:xfrm rot="34920000">
              <a:off x="1848119" y="916324"/>
              <a:ext cx="244814" cy="240411"/>
            </a:xfrm>
            <a:prstGeom prst="corner">
              <a:avLst>
                <a:gd name="adj1" fmla="val 30000"/>
                <a:gd name="adj2" fmla="val 30000"/>
              </a:avLst>
            </a:prstGeom>
            <a:solidFill>
              <a:schemeClr val="bg1">
                <a:lumMod val="100000"/>
                <a:alpha val="50909"/>
              </a:schemeClr>
            </a:solidFill>
            <a:ln w="12700" cap="sq">
              <a:noFill/>
              <a:miter/>
            </a:ln>
            <a:effectLst/>
          </p:spPr>
          <p:txBody>
            <a:bodyPr vert="horz" wrap="square" lIns="91440" tIns="45720" rIns="91440" bIns="45720" rtlCol="0" anchor="ctr"/>
            <a:lstStyle/>
            <a:p>
              <a:pPr algn="ctr"/>
              <a:endParaRPr kumimoji="1" lang="zh-CN" altLang="en-US"/>
            </a:p>
          </p:txBody>
        </p:sp>
        <p:sp>
          <p:nvSpPr>
            <p:cNvPr id="11" name="标题 1"/>
            <p:cNvSpPr txBox="1"/>
            <p:nvPr/>
          </p:nvSpPr>
          <p:spPr>
            <a:xfrm rot="34920000">
              <a:off x="2137820" y="901141"/>
              <a:ext cx="244814" cy="240411"/>
            </a:xfrm>
            <a:prstGeom prst="corner">
              <a:avLst>
                <a:gd name="adj1" fmla="val 30000"/>
                <a:gd name="adj2" fmla="val 30000"/>
              </a:avLst>
            </a:prstGeom>
            <a:solidFill>
              <a:schemeClr val="bg1">
                <a:lumMod val="100000"/>
                <a:alpha val="42727"/>
              </a:schemeClr>
            </a:solidFill>
            <a:ln w="12700" cap="sq">
              <a:noFill/>
              <a:miter/>
            </a:ln>
            <a:effectLst/>
          </p:spPr>
          <p:txBody>
            <a:bodyPr vert="horz" wrap="square" lIns="91440" tIns="45720" rIns="91440" bIns="45720" rtlCol="0" anchor="ctr"/>
            <a:lstStyle/>
            <a:p>
              <a:pPr algn="ctr"/>
              <a:endParaRPr kumimoji="1" lang="zh-CN" altLang="en-US"/>
            </a:p>
          </p:txBody>
        </p:sp>
        <p:sp>
          <p:nvSpPr>
            <p:cNvPr id="12" name="标题 1"/>
            <p:cNvSpPr txBox="1"/>
            <p:nvPr/>
          </p:nvSpPr>
          <p:spPr>
            <a:xfrm rot="34920000">
              <a:off x="2427520" y="885959"/>
              <a:ext cx="244814" cy="240411"/>
            </a:xfrm>
            <a:prstGeom prst="corner">
              <a:avLst>
                <a:gd name="adj1" fmla="val 30000"/>
                <a:gd name="adj2" fmla="val 30000"/>
              </a:avLst>
            </a:prstGeom>
            <a:solidFill>
              <a:schemeClr val="bg1">
                <a:lumMod val="100000"/>
                <a:alpha val="34545"/>
              </a:schemeClr>
            </a:solidFill>
            <a:ln w="12700" cap="sq">
              <a:noFill/>
              <a:miter/>
            </a:ln>
            <a:effectLst/>
          </p:spPr>
          <p:txBody>
            <a:bodyPr vert="horz" wrap="square" lIns="91440" tIns="45720" rIns="91440" bIns="45720" rtlCol="0" anchor="ctr"/>
            <a:lstStyle/>
            <a:p>
              <a:pPr algn="ctr"/>
              <a:endParaRPr kumimoji="1" lang="zh-CN" altLang="en-US"/>
            </a:p>
          </p:txBody>
        </p:sp>
        <p:sp>
          <p:nvSpPr>
            <p:cNvPr id="13" name="标题 1"/>
            <p:cNvSpPr txBox="1"/>
            <p:nvPr/>
          </p:nvSpPr>
          <p:spPr>
            <a:xfrm rot="34920000">
              <a:off x="2717220" y="870775"/>
              <a:ext cx="244814" cy="240411"/>
            </a:xfrm>
            <a:prstGeom prst="corner">
              <a:avLst>
                <a:gd name="adj1" fmla="val 30000"/>
                <a:gd name="adj2" fmla="val 30000"/>
              </a:avLst>
            </a:prstGeom>
            <a:solidFill>
              <a:schemeClr val="bg1">
                <a:lumMod val="100000"/>
                <a:alpha val="26364"/>
              </a:schemeClr>
            </a:solidFill>
            <a:ln w="12700" cap="sq">
              <a:noFill/>
              <a:miter/>
            </a:ln>
            <a:effectLst/>
          </p:spPr>
          <p:txBody>
            <a:bodyPr vert="horz" wrap="square" lIns="91440" tIns="45720" rIns="91440" bIns="45720" rtlCol="0" anchor="ctr"/>
            <a:lstStyle/>
            <a:p>
              <a:pPr algn="ctr"/>
              <a:endParaRPr kumimoji="1" lang="zh-CN" altLang="en-US"/>
            </a:p>
          </p:txBody>
        </p:sp>
        <p:sp>
          <p:nvSpPr>
            <p:cNvPr id="14" name="标题 1"/>
            <p:cNvSpPr txBox="1"/>
            <p:nvPr/>
          </p:nvSpPr>
          <p:spPr>
            <a:xfrm rot="34920000">
              <a:off x="3006921" y="855592"/>
              <a:ext cx="244814" cy="240411"/>
            </a:xfrm>
            <a:prstGeom prst="corner">
              <a:avLst>
                <a:gd name="adj1" fmla="val 30000"/>
                <a:gd name="adj2" fmla="val 30000"/>
              </a:avLst>
            </a:prstGeom>
            <a:solidFill>
              <a:schemeClr val="bg1">
                <a:lumMod val="100000"/>
                <a:alpha val="18182"/>
              </a:schemeClr>
            </a:solidFill>
            <a:ln w="12700" cap="sq">
              <a:noFill/>
              <a:miter/>
            </a:ln>
            <a:effectLst/>
          </p:spPr>
          <p:txBody>
            <a:bodyPr vert="horz" wrap="square" lIns="91440" tIns="45720" rIns="91440" bIns="45720" rtlCol="0" anchor="ctr"/>
            <a:lstStyle/>
            <a:p>
              <a:pPr algn="ctr"/>
              <a:endParaRPr kumimoji="1" lang="zh-CN" altLang="en-US"/>
            </a:p>
          </p:txBody>
        </p:sp>
        <p:sp>
          <p:nvSpPr>
            <p:cNvPr id="15" name="标题 1"/>
            <p:cNvSpPr txBox="1"/>
            <p:nvPr/>
          </p:nvSpPr>
          <p:spPr>
            <a:xfrm rot="34920000">
              <a:off x="3296619" y="840410"/>
              <a:ext cx="244814" cy="240411"/>
            </a:xfrm>
            <a:prstGeom prst="corner">
              <a:avLst>
                <a:gd name="adj1" fmla="val 30000"/>
                <a:gd name="adj2" fmla="val 30000"/>
              </a:avLst>
            </a:prstGeom>
            <a:solidFill>
              <a:schemeClr val="bg1">
                <a:alpha val="10000"/>
              </a:schemeClr>
            </a:solidFill>
            <a:ln w="12700" cap="sq">
              <a:noFill/>
              <a:miter/>
            </a:ln>
          </p:spPr>
          <p:txBody>
            <a:bodyPr vert="horz" wrap="square" lIns="91440" tIns="45720" rIns="91440" bIns="45720" rtlCol="0" anchor="ctr"/>
            <a:lstStyle/>
            <a:p>
              <a:pPr algn="ctr"/>
              <a:endParaRPr kumimoji="1" lang="zh-CN" altLang="en-US"/>
            </a:p>
          </p:txBody>
        </p:sp>
      </p:grpSp>
      <p:sp>
        <p:nvSpPr>
          <p:cNvPr id="16" name="标题 1"/>
          <p:cNvSpPr txBox="1"/>
          <p:nvPr/>
        </p:nvSpPr>
        <p:spPr>
          <a:xfrm>
            <a:off x="10161774" y="4827774"/>
            <a:ext cx="4060451" cy="4060451"/>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660400" y="1130300"/>
            <a:ext cx="10858500" cy="5105400"/>
          </a:xfrm>
          <a:prstGeom prst="roundRect">
            <a:avLst>
              <a:gd name="adj" fmla="val 5966"/>
            </a:avLst>
          </a:prstGeom>
          <a:solidFill>
            <a:schemeClr val="bg1"/>
          </a:solidFill>
          <a:ln w="12700" cap="sq">
            <a:noFill/>
            <a:miter/>
          </a:ln>
          <a:effectLst>
            <a:outerShdw blurRad="254000" sx="102000" sy="102000" algn="ctr" rotWithShape="0">
              <a:srgbClr val="000000">
                <a:alpha val="20000"/>
              </a:srgbClr>
            </a:outerShdw>
          </a:effectLst>
        </p:spPr>
        <p:txBody>
          <a:bodyPr vert="horz" wrap="square" lIns="91440" tIns="45720" rIns="91440" bIns="45720" rtlCol="0" anchor="ctr"/>
          <a:lstStyle/>
          <a:p>
            <a:pPr algn="ctr"/>
            <a:endParaRPr kumimoji="1" lang="zh-CN" altLang="en-US"/>
          </a:p>
        </p:txBody>
      </p:sp>
      <p:sp>
        <p:nvSpPr>
          <p:cNvPr id="18" name="标题 1"/>
          <p:cNvSpPr txBox="1"/>
          <p:nvPr/>
        </p:nvSpPr>
        <p:spPr>
          <a:xfrm>
            <a:off x="1272662" y="1842963"/>
            <a:ext cx="4284961" cy="3680075"/>
          </a:xfrm>
          <a:custGeom>
            <a:avLst/>
            <a:gdLst>
              <a:gd name="connsiteX0" fmla="*/ 216525 w 4284961"/>
              <a:gd name="connsiteY0" fmla="*/ 0 h 4367946"/>
              <a:gd name="connsiteX1" fmla="*/ 3482863 w 4284961"/>
              <a:gd name="connsiteY1" fmla="*/ 0 h 4367946"/>
              <a:gd name="connsiteX2" fmla="*/ 3699388 w 4284961"/>
              <a:gd name="connsiteY2" fmla="*/ 216525 h 4367946"/>
              <a:gd name="connsiteX3" fmla="*/ 3699388 w 4284961"/>
              <a:gd name="connsiteY3" fmla="*/ 3782373 h 4367946"/>
              <a:gd name="connsiteX4" fmla="*/ 4284961 w 4284961"/>
              <a:gd name="connsiteY4" fmla="*/ 4367946 h 4367946"/>
              <a:gd name="connsiteX5" fmla="*/ 3482863 w 4284961"/>
              <a:gd name="connsiteY5" fmla="*/ 4367946 h 4367946"/>
              <a:gd name="connsiteX6" fmla="*/ 3370561 w 4284961"/>
              <a:gd name="connsiteY6" fmla="*/ 4367946 h 4367946"/>
              <a:gd name="connsiteX7" fmla="*/ 216525 w 4284961"/>
              <a:gd name="connsiteY7" fmla="*/ 4367946 h 4367946"/>
              <a:gd name="connsiteX8" fmla="*/ 0 w 4284961"/>
              <a:gd name="connsiteY8" fmla="*/ 4151421 h 4367946"/>
              <a:gd name="connsiteX9" fmla="*/ 0 w 4284961"/>
              <a:gd name="connsiteY9" fmla="*/ 216525 h 4367946"/>
              <a:gd name="connsiteX10" fmla="*/ 216525 w 4284961"/>
              <a:gd name="connsiteY10" fmla="*/ 0 h 4367946"/>
            </a:gdLst>
            <a:ahLst/>
            <a:cxnLst/>
            <a:rect l="l" t="t" r="r" b="b"/>
            <a:pathLst>
              <a:path w="4284961" h="4367946">
                <a:moveTo>
                  <a:pt x="216525" y="0"/>
                </a:moveTo>
                <a:lnTo>
                  <a:pt x="3482863" y="0"/>
                </a:lnTo>
                <a:cubicBezTo>
                  <a:pt x="3602446" y="0"/>
                  <a:pt x="3699388" y="96942"/>
                  <a:pt x="3699388" y="216525"/>
                </a:cubicBezTo>
                <a:lnTo>
                  <a:pt x="3699388" y="3782373"/>
                </a:lnTo>
                <a:lnTo>
                  <a:pt x="4284961" y="4367946"/>
                </a:lnTo>
                <a:lnTo>
                  <a:pt x="3482863" y="4367946"/>
                </a:lnTo>
                <a:lnTo>
                  <a:pt x="3370561" y="4367946"/>
                </a:lnTo>
                <a:lnTo>
                  <a:pt x="216525" y="4367946"/>
                </a:lnTo>
                <a:cubicBezTo>
                  <a:pt x="96942" y="4367946"/>
                  <a:pt x="0" y="4271004"/>
                  <a:pt x="0" y="4151421"/>
                </a:cubicBezTo>
                <a:lnTo>
                  <a:pt x="0" y="216525"/>
                </a:lnTo>
                <a:cubicBezTo>
                  <a:pt x="0" y="96942"/>
                  <a:pt x="96942" y="0"/>
                  <a:pt x="216525"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1346020" y="1244600"/>
            <a:ext cx="3530600" cy="4285328"/>
          </a:xfrm>
          <a:prstGeom prst="rect">
            <a:avLst/>
          </a:prstGeom>
          <a:noFill/>
          <a:ln w="12700" cap="sq">
            <a:noFill/>
            <a:miter/>
          </a:ln>
        </p:spPr>
        <p:txBody>
          <a:bodyPr vert="horz" wrap="square" lIns="0" tIns="0" rIns="0" bIns="0" rtlCol="0" anchor="ctr"/>
          <a:lstStyle/>
          <a:p>
            <a:pPr algn="ctr"/>
            <a:r>
              <a:rPr kumimoji="1" lang="en-US" altLang="zh-CN" sz="10766" dirty="0">
                <a:ln w="19050">
                  <a:solidFill>
                    <a:srgbClr val="FFFFFF">
                      <a:alpha val="100000"/>
                    </a:srgbClr>
                  </a:solidFill>
                </a:ln>
                <a:noFill/>
                <a:latin typeface="Source Han Sans"/>
                <a:ea typeface="Source Han Sans"/>
                <a:cs typeface="Source Han Sans"/>
              </a:rPr>
              <a:t>02</a:t>
            </a:r>
            <a:endParaRPr kumimoji="1" lang="zh-CN" altLang="en-US" dirty="0"/>
          </a:p>
        </p:txBody>
      </p:sp>
      <p:sp>
        <p:nvSpPr>
          <p:cNvPr id="20" name="标题 1"/>
          <p:cNvSpPr txBox="1"/>
          <p:nvPr/>
        </p:nvSpPr>
        <p:spPr>
          <a:xfrm>
            <a:off x="6013337" y="2345457"/>
            <a:ext cx="5508217" cy="2094038"/>
          </a:xfrm>
          <a:prstGeom prst="rect">
            <a:avLst/>
          </a:prstGeom>
          <a:noFill/>
          <a:ln w="12700" cap="sq">
            <a:noFill/>
            <a:miter/>
          </a:ln>
        </p:spPr>
        <p:txBody>
          <a:bodyPr vert="horz" wrap="square" lIns="0" tIns="0" rIns="0" bIns="0" rtlCol="0" anchor="ctr"/>
          <a:lstStyle/>
          <a:p>
            <a:pPr algn="l"/>
            <a:r>
              <a:rPr kumimoji="1" lang="zh-CN" altLang="en-US" sz="4000" dirty="0">
                <a:ln w="12700">
                  <a:noFill/>
                </a:ln>
                <a:solidFill>
                  <a:schemeClr val="tx1">
                    <a:lumMod val="85000"/>
                    <a:lumOff val="15000"/>
                  </a:schemeClr>
                </a:solidFill>
                <a:latin typeface="Source Han Sans"/>
                <a:ea typeface="Source Han Sans"/>
                <a:cs typeface="Source Han Sans"/>
              </a:rPr>
              <a:t>技术方案设计</a:t>
            </a:r>
          </a:p>
        </p:txBody>
      </p:sp>
      <p:sp>
        <p:nvSpPr>
          <p:cNvPr id="21" name="标题 1"/>
          <p:cNvSpPr txBox="1"/>
          <p:nvPr/>
        </p:nvSpPr>
        <p:spPr>
          <a:xfrm>
            <a:off x="10619482" y="1681292"/>
            <a:ext cx="466271" cy="466271"/>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Tree>
    <p:extLst>
      <p:ext uri="{BB962C8B-B14F-4D97-AF65-F5344CB8AC3E}">
        <p14:creationId xmlns:p14="http://schemas.microsoft.com/office/powerpoint/2010/main" val="1764345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标题 1"/>
          <p:cNvSpPr txBox="1"/>
          <p:nvPr/>
        </p:nvSpPr>
        <p:spPr>
          <a:xfrm rot="21431757" flipH="1">
            <a:off x="-1174955" y="446809"/>
            <a:ext cx="14541910" cy="839162"/>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grpSp>
        <p:nvGrpSpPr>
          <p:cNvPr id="3" name="组合 2"/>
          <p:cNvGrpSpPr/>
          <p:nvPr/>
        </p:nvGrpSpPr>
        <p:grpSpPr>
          <a:xfrm>
            <a:off x="60925" y="789379"/>
            <a:ext cx="3529500" cy="509483"/>
            <a:chOff x="60925" y="789379"/>
            <a:chExt cx="3529500" cy="509483"/>
          </a:xfrm>
        </p:grpSpPr>
        <p:sp>
          <p:nvSpPr>
            <p:cNvPr id="4" name="标题 1"/>
            <p:cNvSpPr txBox="1"/>
            <p:nvPr/>
          </p:nvSpPr>
          <p:spPr>
            <a:xfrm rot="34920000">
              <a:off x="109917" y="1007420"/>
              <a:ext cx="244814" cy="240411"/>
            </a:xfrm>
            <a:prstGeom prst="corner">
              <a:avLst>
                <a:gd name="adj1" fmla="val 30000"/>
                <a:gd name="adj2" fmla="val 30000"/>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34920000">
              <a:off x="399617" y="992237"/>
              <a:ext cx="244814" cy="240411"/>
            </a:xfrm>
            <a:prstGeom prst="corner">
              <a:avLst>
                <a:gd name="adj1" fmla="val 30000"/>
                <a:gd name="adj2" fmla="val 30000"/>
              </a:avLst>
            </a:prstGeom>
            <a:solidFill>
              <a:schemeClr val="bg1">
                <a:lumMod val="100000"/>
                <a:alpha val="91818"/>
              </a:schemeClr>
            </a:solidFill>
            <a:ln w="12700" cap="sq">
              <a:noFill/>
              <a:miter/>
            </a:ln>
            <a:effectLst/>
          </p:spPr>
          <p:txBody>
            <a:bodyPr vert="horz" wrap="square" lIns="91440" tIns="45720" rIns="91440" bIns="45720" rtlCol="0" anchor="ctr"/>
            <a:lstStyle/>
            <a:p>
              <a:pPr algn="ctr"/>
              <a:endParaRPr kumimoji="1" lang="zh-CN" altLang="en-US"/>
            </a:p>
          </p:txBody>
        </p:sp>
        <p:sp>
          <p:nvSpPr>
            <p:cNvPr id="6" name="标题 1"/>
            <p:cNvSpPr txBox="1"/>
            <p:nvPr/>
          </p:nvSpPr>
          <p:spPr>
            <a:xfrm rot="34920000">
              <a:off x="689318" y="977055"/>
              <a:ext cx="244814" cy="240411"/>
            </a:xfrm>
            <a:prstGeom prst="corner">
              <a:avLst>
                <a:gd name="adj1" fmla="val 30000"/>
                <a:gd name="adj2" fmla="val 30000"/>
              </a:avLst>
            </a:prstGeom>
            <a:solidFill>
              <a:schemeClr val="bg1">
                <a:lumMod val="100000"/>
                <a:alpha val="83636"/>
              </a:schemeClr>
            </a:solidFill>
            <a:ln w="12700" cap="sq">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rot="34920000">
              <a:off x="979018" y="961871"/>
              <a:ext cx="244814" cy="240411"/>
            </a:xfrm>
            <a:prstGeom prst="corner">
              <a:avLst>
                <a:gd name="adj1" fmla="val 30000"/>
                <a:gd name="adj2" fmla="val 30000"/>
              </a:avLst>
            </a:prstGeom>
            <a:solidFill>
              <a:schemeClr val="bg1">
                <a:lumMod val="100000"/>
                <a:alpha val="75455"/>
              </a:schemeClr>
            </a:solidFill>
            <a:ln w="12700" cap="sq">
              <a:noFill/>
              <a:miter/>
            </a:ln>
            <a:effectLst/>
          </p:spPr>
          <p:txBody>
            <a:bodyPr vert="horz" wrap="square" lIns="91440" tIns="45720" rIns="91440" bIns="45720" rtlCol="0" anchor="ctr"/>
            <a:lstStyle/>
            <a:p>
              <a:pPr algn="ctr"/>
              <a:endParaRPr kumimoji="1" lang="zh-CN" altLang="en-US"/>
            </a:p>
          </p:txBody>
        </p:sp>
        <p:sp>
          <p:nvSpPr>
            <p:cNvPr id="8" name="标题 1"/>
            <p:cNvSpPr txBox="1"/>
            <p:nvPr/>
          </p:nvSpPr>
          <p:spPr>
            <a:xfrm rot="34920000">
              <a:off x="1268718" y="946689"/>
              <a:ext cx="244814" cy="240411"/>
            </a:xfrm>
            <a:prstGeom prst="corner">
              <a:avLst>
                <a:gd name="adj1" fmla="val 30000"/>
                <a:gd name="adj2" fmla="val 30000"/>
              </a:avLst>
            </a:prstGeom>
            <a:solidFill>
              <a:schemeClr val="bg1">
                <a:lumMod val="100000"/>
                <a:alpha val="67273"/>
              </a:schemeClr>
            </a:solidFill>
            <a:ln w="12700" cap="sq">
              <a:noFill/>
              <a:miter/>
            </a:ln>
            <a:effectLst/>
          </p:spPr>
          <p:txBody>
            <a:bodyPr vert="horz" wrap="square" lIns="91440" tIns="45720" rIns="91440" bIns="45720" rtlCol="0" anchor="ctr"/>
            <a:lstStyle/>
            <a:p>
              <a:pPr algn="ctr"/>
              <a:endParaRPr kumimoji="1" lang="zh-CN" altLang="en-US"/>
            </a:p>
          </p:txBody>
        </p:sp>
        <p:sp>
          <p:nvSpPr>
            <p:cNvPr id="9" name="标题 1"/>
            <p:cNvSpPr txBox="1"/>
            <p:nvPr/>
          </p:nvSpPr>
          <p:spPr>
            <a:xfrm rot="34920000">
              <a:off x="1558419" y="931506"/>
              <a:ext cx="244814" cy="240411"/>
            </a:xfrm>
            <a:prstGeom prst="corner">
              <a:avLst>
                <a:gd name="adj1" fmla="val 30000"/>
                <a:gd name="adj2" fmla="val 30000"/>
              </a:avLst>
            </a:prstGeom>
            <a:solidFill>
              <a:schemeClr val="bg1">
                <a:lumMod val="100000"/>
                <a:alpha val="59091"/>
              </a:schemeClr>
            </a:solidFill>
            <a:ln w="12700" cap="sq">
              <a:noFill/>
              <a:miter/>
            </a:ln>
            <a:effectLst/>
          </p:spPr>
          <p:txBody>
            <a:bodyPr vert="horz" wrap="square" lIns="91440" tIns="45720" rIns="91440" bIns="45720" rtlCol="0" anchor="ctr"/>
            <a:lstStyle/>
            <a:p>
              <a:pPr algn="ctr"/>
              <a:endParaRPr kumimoji="1" lang="zh-CN" altLang="en-US"/>
            </a:p>
          </p:txBody>
        </p:sp>
        <p:sp>
          <p:nvSpPr>
            <p:cNvPr id="10" name="标题 1"/>
            <p:cNvSpPr txBox="1"/>
            <p:nvPr/>
          </p:nvSpPr>
          <p:spPr>
            <a:xfrm rot="34920000">
              <a:off x="1848119" y="916324"/>
              <a:ext cx="244814" cy="240411"/>
            </a:xfrm>
            <a:prstGeom prst="corner">
              <a:avLst>
                <a:gd name="adj1" fmla="val 30000"/>
                <a:gd name="adj2" fmla="val 30000"/>
              </a:avLst>
            </a:prstGeom>
            <a:solidFill>
              <a:schemeClr val="bg1">
                <a:lumMod val="100000"/>
                <a:alpha val="50909"/>
              </a:schemeClr>
            </a:solidFill>
            <a:ln w="12700" cap="sq">
              <a:noFill/>
              <a:miter/>
            </a:ln>
            <a:effectLst/>
          </p:spPr>
          <p:txBody>
            <a:bodyPr vert="horz" wrap="square" lIns="91440" tIns="45720" rIns="91440" bIns="45720" rtlCol="0" anchor="ctr"/>
            <a:lstStyle/>
            <a:p>
              <a:pPr algn="ctr"/>
              <a:endParaRPr kumimoji="1" lang="zh-CN" altLang="en-US"/>
            </a:p>
          </p:txBody>
        </p:sp>
        <p:sp>
          <p:nvSpPr>
            <p:cNvPr id="11" name="标题 1"/>
            <p:cNvSpPr txBox="1"/>
            <p:nvPr/>
          </p:nvSpPr>
          <p:spPr>
            <a:xfrm rot="34920000">
              <a:off x="2137820" y="901141"/>
              <a:ext cx="244814" cy="240411"/>
            </a:xfrm>
            <a:prstGeom prst="corner">
              <a:avLst>
                <a:gd name="adj1" fmla="val 30000"/>
                <a:gd name="adj2" fmla="val 30000"/>
              </a:avLst>
            </a:prstGeom>
            <a:solidFill>
              <a:schemeClr val="bg1">
                <a:lumMod val="100000"/>
                <a:alpha val="42727"/>
              </a:schemeClr>
            </a:solidFill>
            <a:ln w="12700" cap="sq">
              <a:noFill/>
              <a:miter/>
            </a:ln>
            <a:effectLst/>
          </p:spPr>
          <p:txBody>
            <a:bodyPr vert="horz" wrap="square" lIns="91440" tIns="45720" rIns="91440" bIns="45720" rtlCol="0" anchor="ctr"/>
            <a:lstStyle/>
            <a:p>
              <a:pPr algn="ctr"/>
              <a:endParaRPr kumimoji="1" lang="zh-CN" altLang="en-US"/>
            </a:p>
          </p:txBody>
        </p:sp>
        <p:sp>
          <p:nvSpPr>
            <p:cNvPr id="12" name="标题 1"/>
            <p:cNvSpPr txBox="1"/>
            <p:nvPr/>
          </p:nvSpPr>
          <p:spPr>
            <a:xfrm rot="34920000">
              <a:off x="2427520" y="885959"/>
              <a:ext cx="244814" cy="240411"/>
            </a:xfrm>
            <a:prstGeom prst="corner">
              <a:avLst>
                <a:gd name="adj1" fmla="val 30000"/>
                <a:gd name="adj2" fmla="val 30000"/>
              </a:avLst>
            </a:prstGeom>
            <a:solidFill>
              <a:schemeClr val="bg1">
                <a:lumMod val="100000"/>
                <a:alpha val="34545"/>
              </a:schemeClr>
            </a:solidFill>
            <a:ln w="12700" cap="sq">
              <a:noFill/>
              <a:miter/>
            </a:ln>
            <a:effectLst/>
          </p:spPr>
          <p:txBody>
            <a:bodyPr vert="horz" wrap="square" lIns="91440" tIns="45720" rIns="91440" bIns="45720" rtlCol="0" anchor="ctr"/>
            <a:lstStyle/>
            <a:p>
              <a:pPr algn="ctr"/>
              <a:endParaRPr kumimoji="1" lang="zh-CN" altLang="en-US"/>
            </a:p>
          </p:txBody>
        </p:sp>
        <p:sp>
          <p:nvSpPr>
            <p:cNvPr id="13" name="标题 1"/>
            <p:cNvSpPr txBox="1"/>
            <p:nvPr/>
          </p:nvSpPr>
          <p:spPr>
            <a:xfrm rot="34920000">
              <a:off x="2717220" y="870775"/>
              <a:ext cx="244814" cy="240411"/>
            </a:xfrm>
            <a:prstGeom prst="corner">
              <a:avLst>
                <a:gd name="adj1" fmla="val 30000"/>
                <a:gd name="adj2" fmla="val 30000"/>
              </a:avLst>
            </a:prstGeom>
            <a:solidFill>
              <a:schemeClr val="bg1">
                <a:lumMod val="100000"/>
                <a:alpha val="26364"/>
              </a:schemeClr>
            </a:solidFill>
            <a:ln w="12700" cap="sq">
              <a:noFill/>
              <a:miter/>
            </a:ln>
            <a:effectLst/>
          </p:spPr>
          <p:txBody>
            <a:bodyPr vert="horz" wrap="square" lIns="91440" tIns="45720" rIns="91440" bIns="45720" rtlCol="0" anchor="ctr"/>
            <a:lstStyle/>
            <a:p>
              <a:pPr algn="ctr"/>
              <a:endParaRPr kumimoji="1" lang="zh-CN" altLang="en-US"/>
            </a:p>
          </p:txBody>
        </p:sp>
        <p:sp>
          <p:nvSpPr>
            <p:cNvPr id="14" name="标题 1"/>
            <p:cNvSpPr txBox="1"/>
            <p:nvPr/>
          </p:nvSpPr>
          <p:spPr>
            <a:xfrm rot="34920000">
              <a:off x="3006921" y="855592"/>
              <a:ext cx="244814" cy="240411"/>
            </a:xfrm>
            <a:prstGeom prst="corner">
              <a:avLst>
                <a:gd name="adj1" fmla="val 30000"/>
                <a:gd name="adj2" fmla="val 30000"/>
              </a:avLst>
            </a:prstGeom>
            <a:solidFill>
              <a:schemeClr val="bg1">
                <a:lumMod val="100000"/>
                <a:alpha val="18182"/>
              </a:schemeClr>
            </a:solidFill>
            <a:ln w="12700" cap="sq">
              <a:noFill/>
              <a:miter/>
            </a:ln>
            <a:effectLst/>
          </p:spPr>
          <p:txBody>
            <a:bodyPr vert="horz" wrap="square" lIns="91440" tIns="45720" rIns="91440" bIns="45720" rtlCol="0" anchor="ctr"/>
            <a:lstStyle/>
            <a:p>
              <a:pPr algn="ctr"/>
              <a:endParaRPr kumimoji="1" lang="zh-CN" altLang="en-US"/>
            </a:p>
          </p:txBody>
        </p:sp>
        <p:sp>
          <p:nvSpPr>
            <p:cNvPr id="15" name="标题 1"/>
            <p:cNvSpPr txBox="1"/>
            <p:nvPr/>
          </p:nvSpPr>
          <p:spPr>
            <a:xfrm rot="34920000">
              <a:off x="3296619" y="840410"/>
              <a:ext cx="244814" cy="240411"/>
            </a:xfrm>
            <a:prstGeom prst="corner">
              <a:avLst>
                <a:gd name="adj1" fmla="val 30000"/>
                <a:gd name="adj2" fmla="val 30000"/>
              </a:avLst>
            </a:prstGeom>
            <a:solidFill>
              <a:schemeClr val="bg1">
                <a:alpha val="10000"/>
              </a:schemeClr>
            </a:solidFill>
            <a:ln w="12700" cap="sq">
              <a:noFill/>
              <a:miter/>
            </a:ln>
          </p:spPr>
          <p:txBody>
            <a:bodyPr vert="horz" wrap="square" lIns="91440" tIns="45720" rIns="91440" bIns="45720" rtlCol="0" anchor="ctr"/>
            <a:lstStyle/>
            <a:p>
              <a:pPr algn="ctr"/>
              <a:endParaRPr kumimoji="1" lang="zh-CN" altLang="en-US"/>
            </a:p>
          </p:txBody>
        </p:sp>
      </p:grpSp>
      <p:sp>
        <p:nvSpPr>
          <p:cNvPr id="16" name="标题 1"/>
          <p:cNvSpPr txBox="1"/>
          <p:nvPr/>
        </p:nvSpPr>
        <p:spPr>
          <a:xfrm>
            <a:off x="10161774" y="4827774"/>
            <a:ext cx="4060451" cy="4060451"/>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660400" y="1130300"/>
            <a:ext cx="10858500" cy="5105400"/>
          </a:xfrm>
          <a:prstGeom prst="roundRect">
            <a:avLst>
              <a:gd name="adj" fmla="val 5966"/>
            </a:avLst>
          </a:prstGeom>
          <a:solidFill>
            <a:schemeClr val="bg1"/>
          </a:solidFill>
          <a:ln w="12700" cap="sq">
            <a:noFill/>
            <a:miter/>
          </a:ln>
          <a:effectLst>
            <a:outerShdw blurRad="254000" sx="102000" sy="102000" algn="ctr" rotWithShape="0">
              <a:srgbClr val="000000">
                <a:alpha val="20000"/>
              </a:srgbClr>
            </a:outerShdw>
          </a:effectLst>
        </p:spPr>
        <p:txBody>
          <a:bodyPr vert="horz" wrap="square" lIns="91440" tIns="45720" rIns="91440" bIns="45720" rtlCol="0" anchor="ctr"/>
          <a:lstStyle/>
          <a:p>
            <a:pPr algn="ctr"/>
            <a:endParaRPr kumimoji="1" lang="zh-CN" altLang="en-US"/>
          </a:p>
        </p:txBody>
      </p:sp>
      <p:sp>
        <p:nvSpPr>
          <p:cNvPr id="19" name="标题 1"/>
          <p:cNvSpPr txBox="1"/>
          <p:nvPr/>
        </p:nvSpPr>
        <p:spPr>
          <a:xfrm>
            <a:off x="1346020" y="1244600"/>
            <a:ext cx="3530600" cy="4285328"/>
          </a:xfrm>
          <a:prstGeom prst="rect">
            <a:avLst/>
          </a:prstGeom>
          <a:noFill/>
          <a:ln w="12700" cap="sq">
            <a:noFill/>
            <a:miter/>
          </a:ln>
        </p:spPr>
        <p:txBody>
          <a:bodyPr vert="horz" wrap="square" lIns="0" tIns="0" rIns="0" bIns="0" rtlCol="0" anchor="ctr"/>
          <a:lstStyle/>
          <a:p>
            <a:pPr algn="ctr"/>
            <a:r>
              <a:rPr kumimoji="1" lang="en-US" altLang="zh-CN" sz="10766" dirty="0">
                <a:ln w="19050">
                  <a:solidFill>
                    <a:srgbClr val="FFFFFF">
                      <a:alpha val="100000"/>
                    </a:srgbClr>
                  </a:solidFill>
                </a:ln>
                <a:noFill/>
                <a:latin typeface="Source Han Sans"/>
                <a:ea typeface="Source Han Sans"/>
                <a:cs typeface="Source Han Sans"/>
              </a:rPr>
              <a:t>02</a:t>
            </a:r>
            <a:endParaRPr kumimoji="1" lang="zh-CN" altLang="en-US" dirty="0"/>
          </a:p>
        </p:txBody>
      </p:sp>
      <p:sp>
        <p:nvSpPr>
          <p:cNvPr id="20" name="标题 1"/>
          <p:cNvSpPr txBox="1"/>
          <p:nvPr/>
        </p:nvSpPr>
        <p:spPr>
          <a:xfrm>
            <a:off x="3341891" y="2635981"/>
            <a:ext cx="5508217" cy="2094038"/>
          </a:xfrm>
          <a:prstGeom prst="rect">
            <a:avLst/>
          </a:prstGeom>
          <a:noFill/>
          <a:ln w="12700" cap="sq">
            <a:noFill/>
            <a:miter/>
          </a:ln>
        </p:spPr>
        <p:txBody>
          <a:bodyPr vert="horz" wrap="square" lIns="0" tIns="0" rIns="0" bIns="0" rtlCol="0" anchor="ctr"/>
          <a:lstStyle/>
          <a:p>
            <a:pPr algn="l"/>
            <a:r>
              <a:rPr kumimoji="1" lang="zh-CN" altLang="en-US" sz="9600">
                <a:ln w="12700">
                  <a:noFill/>
                </a:ln>
                <a:solidFill>
                  <a:schemeClr val="tx1">
                    <a:lumMod val="85000"/>
                    <a:lumOff val="15000"/>
                  </a:schemeClr>
                </a:solidFill>
                <a:latin typeface="Source Han Sans"/>
                <a:ea typeface="Source Han Sans"/>
                <a:cs typeface="Source Han Sans"/>
              </a:rPr>
              <a:t>主体程序</a:t>
            </a:r>
            <a:endParaRPr kumimoji="1" lang="zh-CN" altLang="en-US" sz="9600" dirty="0">
              <a:ln w="12700">
                <a:noFill/>
              </a:ln>
              <a:solidFill>
                <a:schemeClr val="tx1">
                  <a:lumMod val="85000"/>
                  <a:lumOff val="15000"/>
                </a:schemeClr>
              </a:solidFill>
              <a:latin typeface="Source Han Sans"/>
              <a:ea typeface="Source Han Sans"/>
              <a:cs typeface="Source Han Sans"/>
            </a:endParaRPr>
          </a:p>
        </p:txBody>
      </p:sp>
      <p:sp>
        <p:nvSpPr>
          <p:cNvPr id="21" name="标题 1"/>
          <p:cNvSpPr txBox="1"/>
          <p:nvPr/>
        </p:nvSpPr>
        <p:spPr>
          <a:xfrm>
            <a:off x="10619482" y="1681292"/>
            <a:ext cx="466271" cy="466271"/>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Tree>
    <p:extLst>
      <p:ext uri="{BB962C8B-B14F-4D97-AF65-F5344CB8AC3E}">
        <p14:creationId xmlns:p14="http://schemas.microsoft.com/office/powerpoint/2010/main" val="2435123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1"/>
          <p:cNvSpPr txBox="1"/>
          <p:nvPr/>
        </p:nvSpPr>
        <p:spPr>
          <a:xfrm>
            <a:off x="1947058" y="1421140"/>
            <a:ext cx="8130392" cy="339337"/>
          </a:xfrm>
          <a:prstGeom prst="rect">
            <a:avLst/>
          </a:prstGeom>
          <a:noFill/>
          <a:ln>
            <a:noFill/>
          </a:ln>
        </p:spPr>
        <p:txBody>
          <a:bodyPr vert="horz" wrap="square" lIns="0" tIns="0" rIns="0" bIns="0" rtlCol="0" anchor="t"/>
          <a:lstStyle/>
          <a:p>
            <a:endParaRPr kumimoji="1" lang="zh-CN" altLang="en-US" dirty="0">
              <a:solidFill>
                <a:srgbClr val="000000"/>
              </a:solidFill>
            </a:endParaRPr>
          </a:p>
        </p:txBody>
      </p:sp>
      <p:sp>
        <p:nvSpPr>
          <p:cNvPr id="14" name="标题 1"/>
          <p:cNvSpPr txBox="1"/>
          <p:nvPr/>
        </p:nvSpPr>
        <p:spPr>
          <a:xfrm>
            <a:off x="767408" y="327660"/>
            <a:ext cx="10781393" cy="1093693"/>
          </a:xfrm>
          <a:prstGeom prst="rect">
            <a:avLst/>
          </a:prstGeom>
          <a:noFill/>
          <a:ln>
            <a:noFill/>
          </a:ln>
        </p:spPr>
        <p:txBody>
          <a:bodyPr vert="horz" wrap="square" lIns="0" tIns="0" rIns="0" bIns="0" rtlCol="0" anchor="ctr"/>
          <a:lstStyle/>
          <a:p>
            <a:r>
              <a:rPr kumimoji="1" lang="en-US" altLang="zh-CN" sz="2800" dirty="0">
                <a:ln w="12700">
                  <a:noFill/>
                </a:ln>
                <a:solidFill>
                  <a:srgbClr val="000000"/>
                </a:solidFill>
                <a:latin typeface="Source Han Sans CN Bold"/>
                <a:ea typeface="Source Han Sans CN Bold"/>
                <a:cs typeface="Source Han Sans CN Bold"/>
              </a:rPr>
              <a:t>1.使用PyTorch和transformers库来加载一个预训练的语言模型</a:t>
            </a:r>
            <a:endParaRPr lang="en-US" altLang="zh-CN" sz="2800" dirty="0">
              <a:ln w="12700">
                <a:noFill/>
              </a:ln>
              <a:solidFill>
                <a:srgbClr val="000000"/>
              </a:solidFill>
              <a:latin typeface="Source Han Sans CN Bold"/>
              <a:ea typeface="Source Han Sans CN Bold"/>
            </a:endParaRPr>
          </a:p>
        </p:txBody>
      </p:sp>
      <p:grpSp>
        <p:nvGrpSpPr>
          <p:cNvPr id="15" name="组合 14"/>
          <p:cNvGrpSpPr/>
          <p:nvPr/>
        </p:nvGrpSpPr>
        <p:grpSpPr>
          <a:xfrm>
            <a:off x="149860" y="327660"/>
            <a:ext cx="510540" cy="624840"/>
            <a:chOff x="149860" y="327660"/>
            <a:chExt cx="510540" cy="624840"/>
          </a:xfrm>
        </p:grpSpPr>
        <p:sp>
          <p:nvSpPr>
            <p:cNvPr id="16" name="标题 1"/>
            <p:cNvSpPr txBox="1"/>
            <p:nvPr/>
          </p:nvSpPr>
          <p:spPr>
            <a:xfrm>
              <a:off x="149860" y="671322"/>
              <a:ext cx="510540" cy="281178"/>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solidFill>
                  <a:srgbClr val="000000"/>
                </a:solidFill>
              </a:endParaRPr>
            </a:p>
          </p:txBody>
        </p:sp>
        <p:sp>
          <p:nvSpPr>
            <p:cNvPr id="17" name="标题 1"/>
            <p:cNvSpPr txBox="1"/>
            <p:nvPr/>
          </p:nvSpPr>
          <p:spPr>
            <a:xfrm>
              <a:off x="149860" y="499491"/>
              <a:ext cx="510540" cy="281178"/>
            </a:xfrm>
            <a:prstGeom prst="ellipse">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solidFill>
                  <a:srgbClr val="000000"/>
                </a:solidFill>
              </a:endParaRPr>
            </a:p>
          </p:txBody>
        </p:sp>
        <p:sp>
          <p:nvSpPr>
            <p:cNvPr id="18" name="标题 1"/>
            <p:cNvSpPr txBox="1"/>
            <p:nvPr/>
          </p:nvSpPr>
          <p:spPr>
            <a:xfrm>
              <a:off x="149860" y="327660"/>
              <a:ext cx="510540" cy="281178"/>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solidFill>
                  <a:srgbClr val="000000"/>
                </a:solidFill>
              </a:endParaRPr>
            </a:p>
          </p:txBody>
        </p:sp>
      </p:grpSp>
      <p:pic>
        <p:nvPicPr>
          <p:cNvPr id="19" name="图片 18"/>
          <p:cNvPicPr>
            <a:picLocks noChangeAspect="1"/>
          </p:cNvPicPr>
          <p:nvPr/>
        </p:nvPicPr>
        <p:blipFill>
          <a:blip r:embed="rId2"/>
          <a:stretch>
            <a:fillRect/>
          </a:stretch>
        </p:blipFill>
        <p:spPr>
          <a:xfrm>
            <a:off x="660400" y="1590807"/>
            <a:ext cx="10316492" cy="4220383"/>
          </a:xfrm>
          <a:prstGeom prst="rect">
            <a:avLst/>
          </a:prstGeom>
        </p:spPr>
      </p:pic>
    </p:spTree>
    <p:extLst>
      <p:ext uri="{BB962C8B-B14F-4D97-AF65-F5344CB8AC3E}">
        <p14:creationId xmlns:p14="http://schemas.microsoft.com/office/powerpoint/2010/main" val="3209298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947058" y="1421140"/>
            <a:ext cx="8130392" cy="339337"/>
          </a:xfrm>
          <a:prstGeom prst="rect">
            <a:avLst/>
          </a:prstGeom>
          <a:noFill/>
          <a:ln>
            <a:noFill/>
          </a:ln>
        </p:spPr>
        <p:txBody>
          <a:bodyPr vert="horz" wrap="square" lIns="0" tIns="0" rIns="0" bIns="0" rtlCol="0" anchor="t"/>
          <a:lstStyle/>
          <a:p>
            <a:endParaRPr kumimoji="1" lang="zh-CN" altLang="en-US" dirty="0">
              <a:solidFill>
                <a:srgbClr val="000000"/>
              </a:solidFill>
            </a:endParaRPr>
          </a:p>
        </p:txBody>
      </p:sp>
      <p:sp>
        <p:nvSpPr>
          <p:cNvPr id="14" name="标题 1"/>
          <p:cNvSpPr txBox="1"/>
          <p:nvPr/>
        </p:nvSpPr>
        <p:spPr>
          <a:xfrm>
            <a:off x="821732" y="499491"/>
            <a:ext cx="10781393" cy="1093693"/>
          </a:xfrm>
          <a:prstGeom prst="rect">
            <a:avLst/>
          </a:prstGeom>
          <a:noFill/>
          <a:ln>
            <a:noFill/>
          </a:ln>
        </p:spPr>
        <p:txBody>
          <a:bodyPr vert="horz" wrap="square" lIns="0" tIns="0" rIns="0" bIns="0" rtlCol="0" anchor="ctr"/>
          <a:lstStyle/>
          <a:p>
            <a:r>
              <a:rPr kumimoji="1" lang="en-US" altLang="zh-CN" sz="2800">
                <a:ln w="12700">
                  <a:noFill/>
                </a:ln>
                <a:solidFill>
                  <a:srgbClr val="000000"/>
                </a:solidFill>
                <a:latin typeface="Source Han Sans CN Bold"/>
                <a:ea typeface="Source Han Sans CN Bold"/>
                <a:cs typeface="Source Han Sans CN Bold"/>
              </a:rPr>
              <a:t>2.</a:t>
            </a:r>
            <a:r>
              <a:rPr kumimoji="1" lang="zh-CN" altLang="en-US" sz="2800">
                <a:ln w="12700">
                  <a:noFill/>
                </a:ln>
                <a:solidFill>
                  <a:srgbClr val="000000"/>
                </a:solidFill>
                <a:latin typeface="Source Han Sans CN Bold"/>
                <a:ea typeface="Source Han Sans CN Bold"/>
                <a:cs typeface="Source Han Sans CN Bold"/>
              </a:rPr>
              <a:t>使用transformers库中的预训练模型来处理用户输入的文本，提取和日程相关的文本，转为特定格式。</a:t>
            </a:r>
            <a:endParaRPr lang="zh-CN" altLang="en-US" sz="2800">
              <a:ln w="12700">
                <a:noFill/>
              </a:ln>
              <a:solidFill>
                <a:srgbClr val="000000"/>
              </a:solidFill>
              <a:latin typeface="Source Han Sans CN Bold"/>
              <a:ea typeface="Source Han Sans CN Bold"/>
              <a:cs typeface="Source Han Sans CN Bold"/>
            </a:endParaRPr>
          </a:p>
        </p:txBody>
      </p:sp>
      <p:grpSp>
        <p:nvGrpSpPr>
          <p:cNvPr id="15" name="组合 14"/>
          <p:cNvGrpSpPr/>
          <p:nvPr/>
        </p:nvGrpSpPr>
        <p:grpSpPr>
          <a:xfrm>
            <a:off x="149860" y="327660"/>
            <a:ext cx="510540" cy="624840"/>
            <a:chOff x="149860" y="327660"/>
            <a:chExt cx="510540" cy="624840"/>
          </a:xfrm>
        </p:grpSpPr>
        <p:sp>
          <p:nvSpPr>
            <p:cNvPr id="16" name="标题 1"/>
            <p:cNvSpPr txBox="1"/>
            <p:nvPr/>
          </p:nvSpPr>
          <p:spPr>
            <a:xfrm>
              <a:off x="149860" y="671322"/>
              <a:ext cx="510540" cy="281178"/>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solidFill>
                  <a:srgbClr val="000000"/>
                </a:solidFill>
              </a:endParaRPr>
            </a:p>
          </p:txBody>
        </p:sp>
        <p:sp>
          <p:nvSpPr>
            <p:cNvPr id="17" name="标题 1"/>
            <p:cNvSpPr txBox="1"/>
            <p:nvPr/>
          </p:nvSpPr>
          <p:spPr>
            <a:xfrm>
              <a:off x="149860" y="499491"/>
              <a:ext cx="510540" cy="281178"/>
            </a:xfrm>
            <a:prstGeom prst="ellipse">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solidFill>
                  <a:srgbClr val="000000"/>
                </a:solidFill>
              </a:endParaRPr>
            </a:p>
          </p:txBody>
        </p:sp>
        <p:sp>
          <p:nvSpPr>
            <p:cNvPr id="18" name="标题 1"/>
            <p:cNvSpPr txBox="1"/>
            <p:nvPr/>
          </p:nvSpPr>
          <p:spPr>
            <a:xfrm>
              <a:off x="149860" y="327660"/>
              <a:ext cx="510540" cy="281178"/>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solidFill>
                  <a:srgbClr val="000000"/>
                </a:solidFill>
              </a:endParaRPr>
            </a:p>
          </p:txBody>
        </p:sp>
      </p:grpSp>
      <p:pic>
        <p:nvPicPr>
          <p:cNvPr id="9" name="图片 8"/>
          <p:cNvPicPr>
            <a:picLocks noChangeAspect="1"/>
          </p:cNvPicPr>
          <p:nvPr/>
        </p:nvPicPr>
        <p:blipFill>
          <a:blip r:embed="rId2"/>
          <a:stretch>
            <a:fillRect/>
          </a:stretch>
        </p:blipFill>
        <p:spPr>
          <a:xfrm>
            <a:off x="666824" y="1760477"/>
            <a:ext cx="10690860" cy="4637405"/>
          </a:xfrm>
          <a:prstGeom prst="rect">
            <a:avLst/>
          </a:prstGeom>
        </p:spPr>
      </p:pic>
    </p:spTree>
    <p:extLst>
      <p:ext uri="{BB962C8B-B14F-4D97-AF65-F5344CB8AC3E}">
        <p14:creationId xmlns:p14="http://schemas.microsoft.com/office/powerpoint/2010/main" val="2980980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标题 1"/>
          <p:cNvSpPr txBox="1"/>
          <p:nvPr/>
        </p:nvSpPr>
        <p:spPr>
          <a:xfrm>
            <a:off x="787215" y="450990"/>
            <a:ext cx="10671175" cy="468000"/>
          </a:xfrm>
          <a:prstGeom prst="rect">
            <a:avLst/>
          </a:prstGeom>
          <a:noFill/>
          <a:ln>
            <a:noFill/>
          </a:ln>
        </p:spPr>
        <p:txBody>
          <a:bodyPr vert="horz" wrap="square" lIns="0" tIns="0" rIns="0" bIns="0" rtlCol="0" anchor="ctr"/>
          <a:lstStyle/>
          <a:p>
            <a:r>
              <a:rPr kumimoji="1" lang="en-US" altLang="zh-CN" sz="2800">
                <a:ln w="12700">
                  <a:noFill/>
                </a:ln>
                <a:solidFill>
                  <a:srgbClr val="000000"/>
                </a:solidFill>
                <a:latin typeface="Source Han Sans CN Bold"/>
                <a:ea typeface="Source Han Sans CN Bold"/>
                <a:cs typeface="Source Han Sans CN Bold"/>
              </a:rPr>
              <a:t>3.</a:t>
            </a:r>
            <a:r>
              <a:rPr kumimoji="1" lang="zh-CN" altLang="en-US" sz="2800">
                <a:ln w="12700">
                  <a:noFill/>
                </a:ln>
                <a:solidFill>
                  <a:srgbClr val="000000"/>
                </a:solidFill>
                <a:latin typeface="Source Han Sans CN Bold"/>
                <a:ea typeface="Source Han Sans CN Bold"/>
                <a:cs typeface="Source Han Sans CN Bold"/>
              </a:rPr>
              <a:t>处理大模型输出并将其转换成.ics格式的日历事件文件</a:t>
            </a:r>
            <a:endParaRPr lang="zh-CN"/>
          </a:p>
        </p:txBody>
      </p:sp>
      <p:grpSp>
        <p:nvGrpSpPr>
          <p:cNvPr id="24" name="组合 23"/>
          <p:cNvGrpSpPr/>
          <p:nvPr/>
        </p:nvGrpSpPr>
        <p:grpSpPr>
          <a:xfrm>
            <a:off x="149860" y="327660"/>
            <a:ext cx="510540" cy="624840"/>
            <a:chOff x="149860" y="327660"/>
            <a:chExt cx="510540" cy="624840"/>
          </a:xfrm>
        </p:grpSpPr>
        <p:sp>
          <p:nvSpPr>
            <p:cNvPr id="25" name="标题 1"/>
            <p:cNvSpPr txBox="1"/>
            <p:nvPr/>
          </p:nvSpPr>
          <p:spPr>
            <a:xfrm>
              <a:off x="149860" y="671322"/>
              <a:ext cx="510540" cy="281178"/>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solidFill>
                  <a:srgbClr val="000000"/>
                </a:solidFill>
              </a:endParaRPr>
            </a:p>
          </p:txBody>
        </p:sp>
        <p:sp>
          <p:nvSpPr>
            <p:cNvPr id="26" name="标题 1"/>
            <p:cNvSpPr txBox="1"/>
            <p:nvPr/>
          </p:nvSpPr>
          <p:spPr>
            <a:xfrm>
              <a:off x="149860" y="499491"/>
              <a:ext cx="510540" cy="281178"/>
            </a:xfrm>
            <a:prstGeom prst="ellipse">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solidFill>
                  <a:srgbClr val="000000"/>
                </a:solidFill>
              </a:endParaRPr>
            </a:p>
          </p:txBody>
        </p:sp>
        <p:sp>
          <p:nvSpPr>
            <p:cNvPr id="27" name="标题 1"/>
            <p:cNvSpPr txBox="1"/>
            <p:nvPr/>
          </p:nvSpPr>
          <p:spPr>
            <a:xfrm>
              <a:off x="149860" y="327660"/>
              <a:ext cx="510540" cy="281178"/>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solidFill>
                  <a:srgbClr val="000000"/>
                </a:solidFill>
              </a:endParaRPr>
            </a:p>
          </p:txBody>
        </p:sp>
      </p:grpSp>
      <p:pic>
        <p:nvPicPr>
          <p:cNvPr id="28" name="图片 27"/>
          <p:cNvPicPr>
            <a:picLocks noChangeAspect="1"/>
          </p:cNvPicPr>
          <p:nvPr/>
        </p:nvPicPr>
        <p:blipFill>
          <a:blip r:embed="rId2"/>
          <a:stretch>
            <a:fillRect/>
          </a:stretch>
        </p:blipFill>
        <p:spPr>
          <a:xfrm>
            <a:off x="655056" y="1340768"/>
            <a:ext cx="10408560" cy="4995881"/>
          </a:xfrm>
          <a:prstGeom prst="rect">
            <a:avLst/>
          </a:prstGeom>
        </p:spPr>
      </p:pic>
    </p:spTree>
    <p:extLst>
      <p:ext uri="{BB962C8B-B14F-4D97-AF65-F5344CB8AC3E}">
        <p14:creationId xmlns:p14="http://schemas.microsoft.com/office/powerpoint/2010/main" val="847039034"/>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A66AC"/>
      </a:dk2>
      <a:lt2>
        <a:srgbClr val="E0EBF6"/>
      </a:lt2>
      <a:accent1>
        <a:srgbClr val="1363DF"/>
      </a:accent1>
      <a:accent2>
        <a:srgbClr val="35B3F1"/>
      </a:accent2>
      <a:accent3>
        <a:srgbClr val="F15513"/>
      </a:accent3>
      <a:accent4>
        <a:srgbClr val="0F4BAD"/>
      </a:accent4>
      <a:accent5>
        <a:srgbClr val="06283D"/>
      </a:accent5>
      <a:accent6>
        <a:srgbClr val="010101"/>
      </a:accent6>
      <a:hlink>
        <a:srgbClr val="000000"/>
      </a:hlink>
      <a:folHlink>
        <a:srgbClr val="0000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1632</TotalTime>
  <Words>602</Words>
  <Application>Microsoft Office PowerPoint</Application>
  <PresentationFormat>宽屏</PresentationFormat>
  <Paragraphs>79</Paragraphs>
  <Slides>20</Slides>
  <Notes>0</Notes>
  <HiddenSlides>0</HiddenSlides>
  <MMClips>0</MMClip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THINK</cp:lastModifiedBy>
  <cp:revision>56</cp:revision>
  <dcterms:modified xsi:type="dcterms:W3CDTF">2024-08-03T07:10:02Z</dcterms:modified>
</cp:coreProperties>
</file>